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66" r:id="rId4"/>
  </p:sldMasterIdLst>
  <p:notesMasterIdLst>
    <p:notesMasterId r:id="rId44"/>
  </p:notesMasterIdLst>
  <p:sldIdLst>
    <p:sldId id="300" r:id="rId5"/>
    <p:sldId id="301" r:id="rId6"/>
    <p:sldId id="337" r:id="rId7"/>
    <p:sldId id="302" r:id="rId8"/>
    <p:sldId id="306" r:id="rId9"/>
    <p:sldId id="265" r:id="rId10"/>
    <p:sldId id="334" r:id="rId11"/>
    <p:sldId id="331" r:id="rId12"/>
    <p:sldId id="332" r:id="rId13"/>
    <p:sldId id="333" r:id="rId14"/>
    <p:sldId id="259" r:id="rId15"/>
    <p:sldId id="309" r:id="rId16"/>
    <p:sldId id="311" r:id="rId17"/>
    <p:sldId id="312" r:id="rId18"/>
    <p:sldId id="313" r:id="rId19"/>
    <p:sldId id="314" r:id="rId20"/>
    <p:sldId id="315" r:id="rId21"/>
    <p:sldId id="272" r:id="rId22"/>
    <p:sldId id="275" r:id="rId23"/>
    <p:sldId id="276" r:id="rId24"/>
    <p:sldId id="274" r:id="rId25"/>
    <p:sldId id="284" r:id="rId26"/>
    <p:sldId id="317" r:id="rId27"/>
    <p:sldId id="295" r:id="rId28"/>
    <p:sldId id="269" r:id="rId29"/>
    <p:sldId id="318" r:id="rId30"/>
    <p:sldId id="328" r:id="rId31"/>
    <p:sldId id="279" r:id="rId32"/>
    <p:sldId id="320" r:id="rId33"/>
    <p:sldId id="321" r:id="rId34"/>
    <p:sldId id="322" r:id="rId35"/>
    <p:sldId id="323" r:id="rId36"/>
    <p:sldId id="324" r:id="rId37"/>
    <p:sldId id="329" r:id="rId38"/>
    <p:sldId id="326" r:id="rId39"/>
    <p:sldId id="330" r:id="rId40"/>
    <p:sldId id="327" r:id="rId41"/>
    <p:sldId id="335" r:id="rId42"/>
    <p:sldId id="336" r:id="rId4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374755-C2ED-4BBC-9BE1-92A3C5344449}" v="132" dt="2024-11-23T14:44:29.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4" autoAdjust="0"/>
    <p:restoredTop sz="94660"/>
  </p:normalViewPr>
  <p:slideViewPr>
    <p:cSldViewPr>
      <p:cViewPr varScale="1">
        <p:scale>
          <a:sx n="105" d="100"/>
          <a:sy n="105" d="100"/>
        </p:scale>
        <p:origin x="828"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0A6A8-20C5-4F13-9839-69DC29F8B9FD}" type="datetimeFigureOut">
              <a:rPr lang="en-US" smtClean="0"/>
              <a:t>11/23/2024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A1A8B-A05D-4436-973D-562FC22F42C2}" type="slidenum">
              <a:rPr lang="en-US" smtClean="0"/>
              <a:t>‹#›</a:t>
            </a:fld>
            <a:endParaRPr lang="en-US"/>
          </a:p>
        </p:txBody>
      </p:sp>
    </p:spTree>
    <p:extLst>
      <p:ext uri="{BB962C8B-B14F-4D97-AF65-F5344CB8AC3E}">
        <p14:creationId xmlns:p14="http://schemas.microsoft.com/office/powerpoint/2010/main" val="2682649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63CEE1-3A77-401B-81CA-613B2A91087F}" type="slidenum">
              <a:rPr lang="en-US" altLang="en-US" smtClean="0"/>
              <a:pPr/>
              <a:t>1</a:t>
            </a:fld>
            <a:endParaRPr lang="en-US" altLang="en-US"/>
          </a:p>
        </p:txBody>
      </p:sp>
    </p:spTree>
    <p:extLst>
      <p:ext uri="{BB962C8B-B14F-4D97-AF65-F5344CB8AC3E}">
        <p14:creationId xmlns:p14="http://schemas.microsoft.com/office/powerpoint/2010/main" val="85505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63CEE1-3A77-401B-81CA-613B2A91087F}" type="slidenum">
              <a:rPr lang="en-US" altLang="en-US" smtClean="0"/>
              <a:pPr/>
              <a:t>2</a:t>
            </a:fld>
            <a:endParaRPr lang="en-US" altLang="en-US"/>
          </a:p>
        </p:txBody>
      </p:sp>
    </p:spTree>
    <p:extLst>
      <p:ext uri="{BB962C8B-B14F-4D97-AF65-F5344CB8AC3E}">
        <p14:creationId xmlns:p14="http://schemas.microsoft.com/office/powerpoint/2010/main" val="690915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E7B3A-ED55-E51D-C18D-9D6DD9385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A0F5A-46FE-B608-B86E-C574D961A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CCCF2-5598-4180-7765-DD0A2B23D8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03E9EE-2242-FF5C-4B52-407FE6783AD7}"/>
              </a:ext>
            </a:extLst>
          </p:cNvPr>
          <p:cNvSpPr>
            <a:spLocks noGrp="1"/>
          </p:cNvSpPr>
          <p:nvPr>
            <p:ph type="sldNum" sz="quarter" idx="5"/>
          </p:nvPr>
        </p:nvSpPr>
        <p:spPr/>
        <p:txBody>
          <a:bodyPr/>
          <a:lstStyle/>
          <a:p>
            <a:fld id="{A863CEE1-3A77-401B-81CA-613B2A91087F}" type="slidenum">
              <a:rPr lang="en-US" altLang="en-US" smtClean="0"/>
              <a:pPr/>
              <a:t>3</a:t>
            </a:fld>
            <a:endParaRPr lang="en-US" altLang="en-US"/>
          </a:p>
        </p:txBody>
      </p:sp>
    </p:spTree>
    <p:extLst>
      <p:ext uri="{BB962C8B-B14F-4D97-AF65-F5344CB8AC3E}">
        <p14:creationId xmlns:p14="http://schemas.microsoft.com/office/powerpoint/2010/main" val="395856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8A24E-33E8-3D4C-8B91-D0DFFE7CC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EA7B-6AF5-7B2D-A992-FA802226BD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58DD7-ED6E-51ED-8594-A9D4EE9A69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F16F4E-6E73-1FF7-0A6F-222145389D75}"/>
              </a:ext>
            </a:extLst>
          </p:cNvPr>
          <p:cNvSpPr>
            <a:spLocks noGrp="1"/>
          </p:cNvSpPr>
          <p:nvPr>
            <p:ph type="sldNum" sz="quarter" idx="5"/>
          </p:nvPr>
        </p:nvSpPr>
        <p:spPr/>
        <p:txBody>
          <a:bodyPr/>
          <a:lstStyle/>
          <a:p>
            <a:fld id="{A863CEE1-3A77-401B-81CA-613B2A91087F}" type="slidenum">
              <a:rPr lang="en-US" altLang="en-US" smtClean="0"/>
              <a:pPr/>
              <a:t>4</a:t>
            </a:fld>
            <a:endParaRPr lang="en-US" altLang="en-US"/>
          </a:p>
        </p:txBody>
      </p:sp>
    </p:spTree>
    <p:extLst>
      <p:ext uri="{BB962C8B-B14F-4D97-AF65-F5344CB8AC3E}">
        <p14:creationId xmlns:p14="http://schemas.microsoft.com/office/powerpoint/2010/main" val="345809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E438A-A123-FBD4-1462-7AEF90C9B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0658D-AEC9-237D-F977-4ADE601A7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43C90-46BF-075E-D362-D060F11B99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4B1287-39BD-E45A-6455-3DB688D09953}"/>
              </a:ext>
            </a:extLst>
          </p:cNvPr>
          <p:cNvSpPr>
            <a:spLocks noGrp="1"/>
          </p:cNvSpPr>
          <p:nvPr>
            <p:ph type="sldNum" sz="quarter" idx="5"/>
          </p:nvPr>
        </p:nvSpPr>
        <p:spPr/>
        <p:txBody>
          <a:bodyPr/>
          <a:lstStyle/>
          <a:p>
            <a:fld id="{A863CEE1-3A77-401B-81CA-613B2A91087F}" type="slidenum">
              <a:rPr lang="en-US" altLang="en-US" smtClean="0"/>
              <a:pPr/>
              <a:t>5</a:t>
            </a:fld>
            <a:endParaRPr lang="en-US" altLang="en-US"/>
          </a:p>
        </p:txBody>
      </p:sp>
    </p:spTree>
    <p:extLst>
      <p:ext uri="{BB962C8B-B14F-4D97-AF65-F5344CB8AC3E}">
        <p14:creationId xmlns:p14="http://schemas.microsoft.com/office/powerpoint/2010/main" val="2236710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A1A8B-A05D-4436-973D-562FC22F42C2}" type="slidenum">
              <a:rPr lang="en-US" smtClean="0"/>
              <a:t>26</a:t>
            </a:fld>
            <a:endParaRPr lang="en-US"/>
          </a:p>
        </p:txBody>
      </p:sp>
    </p:spTree>
    <p:extLst>
      <p:ext uri="{BB962C8B-B14F-4D97-AF65-F5344CB8AC3E}">
        <p14:creationId xmlns:p14="http://schemas.microsoft.com/office/powerpoint/2010/main" val="3978662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9FA42-7E17-FC45-73A6-CA7EC9CB2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45A98-1B56-49B3-25D3-E228C0845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FBD701-4869-A616-A1E6-6EF74C71AD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16B9EE-C91E-9DEE-EA60-BFE544BAD7C0}"/>
              </a:ext>
            </a:extLst>
          </p:cNvPr>
          <p:cNvSpPr>
            <a:spLocks noGrp="1"/>
          </p:cNvSpPr>
          <p:nvPr>
            <p:ph type="sldNum" sz="quarter" idx="5"/>
          </p:nvPr>
        </p:nvSpPr>
        <p:spPr/>
        <p:txBody>
          <a:bodyPr/>
          <a:lstStyle/>
          <a:p>
            <a:fld id="{A863CEE1-3A77-401B-81CA-613B2A91087F}" type="slidenum">
              <a:rPr lang="en-US" altLang="en-US" smtClean="0"/>
              <a:pPr/>
              <a:t>34</a:t>
            </a:fld>
            <a:endParaRPr lang="en-US" altLang="en-US"/>
          </a:p>
        </p:txBody>
      </p:sp>
    </p:spTree>
    <p:extLst>
      <p:ext uri="{BB962C8B-B14F-4D97-AF65-F5344CB8AC3E}">
        <p14:creationId xmlns:p14="http://schemas.microsoft.com/office/powerpoint/2010/main" val="213638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C74B8C5-2F7B-447B-B551-91972D6DAD82}"/>
              </a:ext>
            </a:extLst>
          </p:cNvPr>
          <p:cNvSpPr>
            <a:spLocks noGrp="1"/>
          </p:cNvSpPr>
          <p:nvPr>
            <p:ph type="dt" sz="half" idx="10"/>
          </p:nvPr>
        </p:nvSpPr>
        <p:spPr/>
        <p:txBody>
          <a:bodyPr/>
          <a:lstStyle>
            <a:lvl1pPr>
              <a:defRPr/>
            </a:lvl1pPr>
          </a:lstStyle>
          <a:p>
            <a:pPr>
              <a:defRPr/>
            </a:pPr>
            <a:fld id="{55F13278-AE33-4601-A687-3EAE874C0B61}" type="datetimeFigureOut">
              <a:rPr lang="en-US"/>
              <a:pPr>
                <a:defRPr/>
              </a:pPr>
              <a:t>11/23/2024</a:t>
            </a:fld>
            <a:endParaRPr lang="en-US"/>
          </a:p>
        </p:txBody>
      </p:sp>
      <p:sp>
        <p:nvSpPr>
          <p:cNvPr id="5" name="Footer Placeholder 4">
            <a:extLst>
              <a:ext uri="{FF2B5EF4-FFF2-40B4-BE49-F238E27FC236}">
                <a16:creationId xmlns:a16="http://schemas.microsoft.com/office/drawing/2014/main" id="{7A3F6E20-D7D0-4A94-AFFB-719E59D217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2545B1-D7F3-43F5-AE92-EBB6B1202FF7}"/>
              </a:ext>
            </a:extLst>
          </p:cNvPr>
          <p:cNvSpPr>
            <a:spLocks noGrp="1"/>
          </p:cNvSpPr>
          <p:nvPr>
            <p:ph type="sldNum" sz="quarter" idx="12"/>
          </p:nvPr>
        </p:nvSpPr>
        <p:spPr/>
        <p:txBody>
          <a:bodyPr/>
          <a:lstStyle>
            <a:lvl1pPr>
              <a:defRPr/>
            </a:lvl1pPr>
          </a:lstStyle>
          <a:p>
            <a:fld id="{BADD763E-5532-4967-9206-7B05EF6D36EB}" type="slidenum">
              <a:rPr lang="en-US" altLang="en-US"/>
              <a:pPr/>
              <a:t>‹#›</a:t>
            </a:fld>
            <a:endParaRPr lang="en-US" altLang="en-US"/>
          </a:p>
        </p:txBody>
      </p:sp>
    </p:spTree>
    <p:extLst>
      <p:ext uri="{BB962C8B-B14F-4D97-AF65-F5344CB8AC3E}">
        <p14:creationId xmlns:p14="http://schemas.microsoft.com/office/powerpoint/2010/main" val="20052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552F3-C1AD-40E5-8B3C-83E96D690FEB}"/>
              </a:ext>
            </a:extLst>
          </p:cNvPr>
          <p:cNvSpPr>
            <a:spLocks noGrp="1"/>
          </p:cNvSpPr>
          <p:nvPr>
            <p:ph type="dt" sz="half" idx="10"/>
          </p:nvPr>
        </p:nvSpPr>
        <p:spPr/>
        <p:txBody>
          <a:bodyPr/>
          <a:lstStyle>
            <a:lvl1pPr>
              <a:defRPr/>
            </a:lvl1pPr>
          </a:lstStyle>
          <a:p>
            <a:pPr>
              <a:defRPr/>
            </a:pPr>
            <a:fld id="{5CFEE84A-E74B-434F-AF61-94F5E0F87F66}" type="datetimeFigureOut">
              <a:rPr lang="en-US"/>
              <a:pPr>
                <a:defRPr/>
              </a:pPr>
              <a:t>11/23/2024</a:t>
            </a:fld>
            <a:endParaRPr lang="en-US"/>
          </a:p>
        </p:txBody>
      </p:sp>
      <p:sp>
        <p:nvSpPr>
          <p:cNvPr id="5" name="Footer Placeholder 4">
            <a:extLst>
              <a:ext uri="{FF2B5EF4-FFF2-40B4-BE49-F238E27FC236}">
                <a16:creationId xmlns:a16="http://schemas.microsoft.com/office/drawing/2014/main" id="{FC105C99-BCF3-418D-A0B8-1540E901B6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36BD3C-1BC8-4447-B10E-0E4EC0CC92EA}"/>
              </a:ext>
            </a:extLst>
          </p:cNvPr>
          <p:cNvSpPr>
            <a:spLocks noGrp="1"/>
          </p:cNvSpPr>
          <p:nvPr>
            <p:ph type="sldNum" sz="quarter" idx="12"/>
          </p:nvPr>
        </p:nvSpPr>
        <p:spPr/>
        <p:txBody>
          <a:bodyPr/>
          <a:lstStyle>
            <a:lvl1pPr>
              <a:defRPr/>
            </a:lvl1pPr>
          </a:lstStyle>
          <a:p>
            <a:fld id="{651E5E7E-B422-4F04-AFF6-4B2EFC099FD9}" type="slidenum">
              <a:rPr lang="en-US" altLang="en-US"/>
              <a:pPr/>
              <a:t>‹#›</a:t>
            </a:fld>
            <a:endParaRPr lang="en-US" altLang="en-US"/>
          </a:p>
        </p:txBody>
      </p:sp>
    </p:spTree>
    <p:extLst>
      <p:ext uri="{BB962C8B-B14F-4D97-AF65-F5344CB8AC3E}">
        <p14:creationId xmlns:p14="http://schemas.microsoft.com/office/powerpoint/2010/main" val="345288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C7EF6-1697-4E48-A4AA-46D285612625}"/>
              </a:ext>
            </a:extLst>
          </p:cNvPr>
          <p:cNvSpPr>
            <a:spLocks noGrp="1"/>
          </p:cNvSpPr>
          <p:nvPr>
            <p:ph type="dt" sz="half" idx="10"/>
          </p:nvPr>
        </p:nvSpPr>
        <p:spPr/>
        <p:txBody>
          <a:bodyPr/>
          <a:lstStyle>
            <a:lvl1pPr>
              <a:defRPr/>
            </a:lvl1pPr>
          </a:lstStyle>
          <a:p>
            <a:pPr>
              <a:defRPr/>
            </a:pPr>
            <a:fld id="{2F45618E-6BA8-42E2-AD2E-0A66CE997313}" type="datetimeFigureOut">
              <a:rPr lang="en-US"/>
              <a:pPr>
                <a:defRPr/>
              </a:pPr>
              <a:t>11/23/2024</a:t>
            </a:fld>
            <a:endParaRPr lang="en-US"/>
          </a:p>
        </p:txBody>
      </p:sp>
      <p:sp>
        <p:nvSpPr>
          <p:cNvPr id="5" name="Footer Placeholder 4">
            <a:extLst>
              <a:ext uri="{FF2B5EF4-FFF2-40B4-BE49-F238E27FC236}">
                <a16:creationId xmlns:a16="http://schemas.microsoft.com/office/drawing/2014/main" id="{1B40D809-EFB5-4A67-9C94-C66281A0F6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986AC2-69BF-4388-8A7F-EC0BFFB221AC}"/>
              </a:ext>
            </a:extLst>
          </p:cNvPr>
          <p:cNvSpPr>
            <a:spLocks noGrp="1"/>
          </p:cNvSpPr>
          <p:nvPr>
            <p:ph type="sldNum" sz="quarter" idx="12"/>
          </p:nvPr>
        </p:nvSpPr>
        <p:spPr/>
        <p:txBody>
          <a:bodyPr/>
          <a:lstStyle>
            <a:lvl1pPr>
              <a:defRPr/>
            </a:lvl1pPr>
          </a:lstStyle>
          <a:p>
            <a:fld id="{187F4BEA-D90F-4FEC-AB28-59039B3FE268}" type="slidenum">
              <a:rPr lang="en-US" altLang="en-US"/>
              <a:pPr/>
              <a:t>‹#›</a:t>
            </a:fld>
            <a:endParaRPr lang="en-US" altLang="en-US"/>
          </a:p>
        </p:txBody>
      </p:sp>
    </p:spTree>
    <p:extLst>
      <p:ext uri="{BB962C8B-B14F-4D97-AF65-F5344CB8AC3E}">
        <p14:creationId xmlns:p14="http://schemas.microsoft.com/office/powerpoint/2010/main" val="608471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E100CB1-717E-470F-A819-3D380ACD669F}" type="datetimeFigureOut">
              <a:rPr lang="en-US"/>
              <a:pPr>
                <a:defRPr/>
              </a:pPr>
              <a:t>11/23/2024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A2CE7C-9437-4277-8B8A-265A45E8A8F5}" type="slidenum">
              <a:rPr lang="en-US"/>
              <a:pPr>
                <a:defRPr/>
              </a:pPr>
              <a:t>‹#›</a:t>
            </a:fld>
            <a:endParaRPr lang="en-US"/>
          </a:p>
        </p:txBody>
      </p:sp>
    </p:spTree>
    <p:extLst>
      <p:ext uri="{BB962C8B-B14F-4D97-AF65-F5344CB8AC3E}">
        <p14:creationId xmlns:p14="http://schemas.microsoft.com/office/powerpoint/2010/main" val="3074812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44565C-B4FC-4D87-885A-A3DA1B79D571}" type="datetimeFigureOut">
              <a:rPr lang="en-US"/>
              <a:pPr>
                <a:defRPr/>
              </a:pPr>
              <a:t>11/23/2024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90FB14-7E24-43FC-8758-00E2236CA479}" type="slidenum">
              <a:rPr lang="en-US"/>
              <a:pPr>
                <a:defRPr/>
              </a:pPr>
              <a:t>‹#›</a:t>
            </a:fld>
            <a:endParaRPr lang="en-US"/>
          </a:p>
        </p:txBody>
      </p:sp>
    </p:spTree>
    <p:extLst>
      <p:ext uri="{BB962C8B-B14F-4D97-AF65-F5344CB8AC3E}">
        <p14:creationId xmlns:p14="http://schemas.microsoft.com/office/powerpoint/2010/main" val="380433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E5CA-FFE0-F6A5-ED0D-782C0B520BAA}"/>
              </a:ext>
            </a:extLst>
          </p:cNvPr>
          <p:cNvSpPr>
            <a:spLocks noGrp="1"/>
          </p:cNvSpPr>
          <p:nvPr>
            <p:ph type="dt" sz="half" idx="10"/>
          </p:nvPr>
        </p:nvSpPr>
        <p:spPr/>
        <p:txBody>
          <a:bodyPr/>
          <a:lstStyle>
            <a:lvl1pPr>
              <a:defRPr/>
            </a:lvl1pPr>
          </a:lstStyle>
          <a:p>
            <a:pPr>
              <a:defRPr/>
            </a:pPr>
            <a:fld id="{F8DCB5EB-8001-429B-918C-7E9225D9738E}" type="datetimeFigureOut">
              <a:rPr lang="en-US"/>
              <a:pPr>
                <a:defRPr/>
              </a:pPr>
              <a:t>11/23/2024</a:t>
            </a:fld>
            <a:endParaRPr lang="en-US"/>
          </a:p>
        </p:txBody>
      </p:sp>
      <p:sp>
        <p:nvSpPr>
          <p:cNvPr id="5" name="Footer Placeholder 4">
            <a:extLst>
              <a:ext uri="{FF2B5EF4-FFF2-40B4-BE49-F238E27FC236}">
                <a16:creationId xmlns:a16="http://schemas.microsoft.com/office/drawing/2014/main" id="{A6C21456-9653-93BC-66F9-DFF795A441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6A488E-901A-0199-D5B7-46E0D432F63A}"/>
              </a:ext>
            </a:extLst>
          </p:cNvPr>
          <p:cNvSpPr>
            <a:spLocks noGrp="1"/>
          </p:cNvSpPr>
          <p:nvPr>
            <p:ph type="sldNum" sz="quarter" idx="12"/>
          </p:nvPr>
        </p:nvSpPr>
        <p:spPr/>
        <p:txBody>
          <a:bodyPr/>
          <a:lstStyle>
            <a:lvl1pPr>
              <a:defRPr/>
            </a:lvl1pPr>
          </a:lstStyle>
          <a:p>
            <a:fld id="{8D56537C-69D9-42EC-852C-FF287B8C7A0B}" type="slidenum">
              <a:rPr lang="en-US" altLang="en-US"/>
              <a:pPr/>
              <a:t>‹#›</a:t>
            </a:fld>
            <a:endParaRPr lang="en-US" altLang="en-US"/>
          </a:p>
        </p:txBody>
      </p:sp>
    </p:spTree>
    <p:extLst>
      <p:ext uri="{BB962C8B-B14F-4D97-AF65-F5344CB8AC3E}">
        <p14:creationId xmlns:p14="http://schemas.microsoft.com/office/powerpoint/2010/main" val="1520674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4849FF-77E0-4567-9570-91CDDDB4D304}" type="datetimeFigureOut">
              <a:rPr lang="en-US"/>
              <a:pPr>
                <a:defRPr/>
              </a:pPr>
              <a:t>11/23/2024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5D153D-1091-450F-8FCF-0AFF70D80E51}" type="slidenum">
              <a:rPr lang="en-US"/>
              <a:pPr>
                <a:defRPr/>
              </a:pPr>
              <a:t>‹#›</a:t>
            </a:fld>
            <a:endParaRPr lang="en-US"/>
          </a:p>
        </p:txBody>
      </p:sp>
    </p:spTree>
    <p:extLst>
      <p:ext uri="{BB962C8B-B14F-4D97-AF65-F5344CB8AC3E}">
        <p14:creationId xmlns:p14="http://schemas.microsoft.com/office/powerpoint/2010/main" val="2846517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3029CD2-BED1-4AD6-B042-E9C035CB24C8}" type="datetimeFigureOut">
              <a:rPr lang="en-US"/>
              <a:pPr>
                <a:defRPr/>
              </a:pPr>
              <a:t>11/23/2024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8AEA1D-30BD-4A3C-9C4B-4D0BAAF0970B}" type="slidenum">
              <a:rPr lang="en-US"/>
              <a:pPr>
                <a:defRPr/>
              </a:pPr>
              <a:t>‹#›</a:t>
            </a:fld>
            <a:endParaRPr lang="en-US"/>
          </a:p>
        </p:txBody>
      </p:sp>
    </p:spTree>
    <p:extLst>
      <p:ext uri="{BB962C8B-B14F-4D97-AF65-F5344CB8AC3E}">
        <p14:creationId xmlns:p14="http://schemas.microsoft.com/office/powerpoint/2010/main" val="2099907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46D6D-835A-4AA0-AD05-A8CBB817B7AC}"/>
              </a:ext>
            </a:extLst>
          </p:cNvPr>
          <p:cNvSpPr>
            <a:spLocks noGrp="1"/>
          </p:cNvSpPr>
          <p:nvPr>
            <p:ph type="dt" sz="half" idx="10"/>
          </p:nvPr>
        </p:nvSpPr>
        <p:spPr/>
        <p:txBody>
          <a:bodyPr/>
          <a:lstStyle>
            <a:lvl1pPr>
              <a:defRPr/>
            </a:lvl1pPr>
          </a:lstStyle>
          <a:p>
            <a:pPr>
              <a:defRPr/>
            </a:pPr>
            <a:fld id="{FD9F9BBD-205F-4400-8E26-963264ECD548}" type="datetimeFigureOut">
              <a:rPr lang="en-US"/>
              <a:pPr>
                <a:defRPr/>
              </a:pPr>
              <a:t>11/23/2024</a:t>
            </a:fld>
            <a:endParaRPr lang="en-US"/>
          </a:p>
        </p:txBody>
      </p:sp>
      <p:sp>
        <p:nvSpPr>
          <p:cNvPr id="5" name="Footer Placeholder 4">
            <a:extLst>
              <a:ext uri="{FF2B5EF4-FFF2-40B4-BE49-F238E27FC236}">
                <a16:creationId xmlns:a16="http://schemas.microsoft.com/office/drawing/2014/main" id="{A9CC3211-DA1F-4CB1-9572-41E0B2FF4F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73510B-C3A5-49E3-B7C1-67A0E82370FD}"/>
              </a:ext>
            </a:extLst>
          </p:cNvPr>
          <p:cNvSpPr>
            <a:spLocks noGrp="1"/>
          </p:cNvSpPr>
          <p:nvPr>
            <p:ph type="sldNum" sz="quarter" idx="12"/>
          </p:nvPr>
        </p:nvSpPr>
        <p:spPr/>
        <p:txBody>
          <a:bodyPr/>
          <a:lstStyle>
            <a:lvl1pPr>
              <a:defRPr/>
            </a:lvl1pPr>
          </a:lstStyle>
          <a:p>
            <a:fld id="{78C1B0F0-433D-45D4-96B0-3BF9C5BA5142}" type="slidenum">
              <a:rPr lang="en-US" altLang="en-US"/>
              <a:pPr/>
              <a:t>‹#›</a:t>
            </a:fld>
            <a:endParaRPr lang="en-US" altLang="en-US"/>
          </a:p>
        </p:txBody>
      </p:sp>
    </p:spTree>
    <p:extLst>
      <p:ext uri="{BB962C8B-B14F-4D97-AF65-F5344CB8AC3E}">
        <p14:creationId xmlns:p14="http://schemas.microsoft.com/office/powerpoint/2010/main" val="332275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F14A9B-FE2D-474B-8747-07569CA8F4C5}"/>
              </a:ext>
            </a:extLst>
          </p:cNvPr>
          <p:cNvSpPr>
            <a:spLocks noGrp="1"/>
          </p:cNvSpPr>
          <p:nvPr>
            <p:ph type="dt" sz="half" idx="10"/>
          </p:nvPr>
        </p:nvSpPr>
        <p:spPr/>
        <p:txBody>
          <a:bodyPr/>
          <a:lstStyle>
            <a:lvl1pPr>
              <a:defRPr/>
            </a:lvl1pPr>
          </a:lstStyle>
          <a:p>
            <a:pPr>
              <a:defRPr/>
            </a:pPr>
            <a:fld id="{D4E65073-6C11-41C3-8751-75D1D1A33CDC}" type="datetimeFigureOut">
              <a:rPr lang="en-US"/>
              <a:pPr>
                <a:defRPr/>
              </a:pPr>
              <a:t>11/23/2024</a:t>
            </a:fld>
            <a:endParaRPr lang="en-US"/>
          </a:p>
        </p:txBody>
      </p:sp>
      <p:sp>
        <p:nvSpPr>
          <p:cNvPr id="5" name="Footer Placeholder 4">
            <a:extLst>
              <a:ext uri="{FF2B5EF4-FFF2-40B4-BE49-F238E27FC236}">
                <a16:creationId xmlns:a16="http://schemas.microsoft.com/office/drawing/2014/main" id="{E5908897-E88F-4681-829C-4DB22E8DF7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D23D51-ECB6-47FB-8AE8-14A22E68B06C}"/>
              </a:ext>
            </a:extLst>
          </p:cNvPr>
          <p:cNvSpPr>
            <a:spLocks noGrp="1"/>
          </p:cNvSpPr>
          <p:nvPr>
            <p:ph type="sldNum" sz="quarter" idx="12"/>
          </p:nvPr>
        </p:nvSpPr>
        <p:spPr/>
        <p:txBody>
          <a:bodyPr/>
          <a:lstStyle>
            <a:lvl1pPr>
              <a:defRPr/>
            </a:lvl1pPr>
          </a:lstStyle>
          <a:p>
            <a:fld id="{2E53C475-8D7B-48F1-A9D0-B1C0C9C3DE4B}" type="slidenum">
              <a:rPr lang="en-US" altLang="en-US"/>
              <a:pPr/>
              <a:t>‹#›</a:t>
            </a:fld>
            <a:endParaRPr lang="en-US" altLang="en-US"/>
          </a:p>
        </p:txBody>
      </p:sp>
    </p:spTree>
    <p:extLst>
      <p:ext uri="{BB962C8B-B14F-4D97-AF65-F5344CB8AC3E}">
        <p14:creationId xmlns:p14="http://schemas.microsoft.com/office/powerpoint/2010/main" val="1679365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9CD02A6-9EC1-45EE-BF3F-5C403823F4CE}"/>
              </a:ext>
            </a:extLst>
          </p:cNvPr>
          <p:cNvSpPr>
            <a:spLocks noGrp="1"/>
          </p:cNvSpPr>
          <p:nvPr>
            <p:ph type="dt" sz="half" idx="10"/>
          </p:nvPr>
        </p:nvSpPr>
        <p:spPr/>
        <p:txBody>
          <a:bodyPr/>
          <a:lstStyle>
            <a:lvl1pPr>
              <a:defRPr/>
            </a:lvl1pPr>
          </a:lstStyle>
          <a:p>
            <a:pPr>
              <a:defRPr/>
            </a:pPr>
            <a:fld id="{FA5DE17A-F562-42F5-849E-6DC0FFB8C827}" type="datetimeFigureOut">
              <a:rPr lang="en-US"/>
              <a:pPr>
                <a:defRPr/>
              </a:pPr>
              <a:t>11/23/2024</a:t>
            </a:fld>
            <a:endParaRPr lang="en-US"/>
          </a:p>
        </p:txBody>
      </p:sp>
      <p:sp>
        <p:nvSpPr>
          <p:cNvPr id="6" name="Footer Placeholder 4">
            <a:extLst>
              <a:ext uri="{FF2B5EF4-FFF2-40B4-BE49-F238E27FC236}">
                <a16:creationId xmlns:a16="http://schemas.microsoft.com/office/drawing/2014/main" id="{AB8B100C-63B4-48A3-8EB3-0CBFE1FC6A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AD64EC4-0807-40CC-8008-690AE312FE30}"/>
              </a:ext>
            </a:extLst>
          </p:cNvPr>
          <p:cNvSpPr>
            <a:spLocks noGrp="1"/>
          </p:cNvSpPr>
          <p:nvPr>
            <p:ph type="sldNum" sz="quarter" idx="12"/>
          </p:nvPr>
        </p:nvSpPr>
        <p:spPr/>
        <p:txBody>
          <a:bodyPr/>
          <a:lstStyle>
            <a:lvl1pPr>
              <a:defRPr/>
            </a:lvl1pPr>
          </a:lstStyle>
          <a:p>
            <a:fld id="{6B6C3408-F1C3-47F2-8789-98E137D43F3A}" type="slidenum">
              <a:rPr lang="en-US" altLang="en-US"/>
              <a:pPr/>
              <a:t>‹#›</a:t>
            </a:fld>
            <a:endParaRPr lang="en-US" altLang="en-US"/>
          </a:p>
        </p:txBody>
      </p:sp>
    </p:spTree>
    <p:extLst>
      <p:ext uri="{BB962C8B-B14F-4D97-AF65-F5344CB8AC3E}">
        <p14:creationId xmlns:p14="http://schemas.microsoft.com/office/powerpoint/2010/main" val="3909920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16E7A09-2CA5-43D0-89A1-107463437F8B}"/>
              </a:ext>
            </a:extLst>
          </p:cNvPr>
          <p:cNvSpPr>
            <a:spLocks noGrp="1"/>
          </p:cNvSpPr>
          <p:nvPr>
            <p:ph type="dt" sz="half" idx="10"/>
          </p:nvPr>
        </p:nvSpPr>
        <p:spPr/>
        <p:txBody>
          <a:bodyPr/>
          <a:lstStyle>
            <a:lvl1pPr>
              <a:defRPr/>
            </a:lvl1pPr>
          </a:lstStyle>
          <a:p>
            <a:pPr>
              <a:defRPr/>
            </a:pPr>
            <a:fld id="{E81CEE84-65F7-405B-93FD-AF42433B8CC9}" type="datetimeFigureOut">
              <a:rPr lang="en-US"/>
              <a:pPr>
                <a:defRPr/>
              </a:pPr>
              <a:t>11/23/2024</a:t>
            </a:fld>
            <a:endParaRPr lang="en-US"/>
          </a:p>
        </p:txBody>
      </p:sp>
      <p:sp>
        <p:nvSpPr>
          <p:cNvPr id="8" name="Footer Placeholder 4">
            <a:extLst>
              <a:ext uri="{FF2B5EF4-FFF2-40B4-BE49-F238E27FC236}">
                <a16:creationId xmlns:a16="http://schemas.microsoft.com/office/drawing/2014/main" id="{D12EA181-B435-4060-BFBB-12D22D005BF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A307EE6-8FA0-4CB7-9A5F-F115BC71A347}"/>
              </a:ext>
            </a:extLst>
          </p:cNvPr>
          <p:cNvSpPr>
            <a:spLocks noGrp="1"/>
          </p:cNvSpPr>
          <p:nvPr>
            <p:ph type="sldNum" sz="quarter" idx="12"/>
          </p:nvPr>
        </p:nvSpPr>
        <p:spPr/>
        <p:txBody>
          <a:bodyPr/>
          <a:lstStyle>
            <a:lvl1pPr>
              <a:defRPr/>
            </a:lvl1pPr>
          </a:lstStyle>
          <a:p>
            <a:fld id="{5D6A9CE3-BE4E-4A38-BDFB-8F9D5B3F7C22}" type="slidenum">
              <a:rPr lang="en-US" altLang="en-US"/>
              <a:pPr/>
              <a:t>‹#›</a:t>
            </a:fld>
            <a:endParaRPr lang="en-US" altLang="en-US"/>
          </a:p>
        </p:txBody>
      </p:sp>
    </p:spTree>
    <p:extLst>
      <p:ext uri="{BB962C8B-B14F-4D97-AF65-F5344CB8AC3E}">
        <p14:creationId xmlns:p14="http://schemas.microsoft.com/office/powerpoint/2010/main" val="165941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C59D5A-418C-405F-AF21-BFB456E051E6}"/>
              </a:ext>
            </a:extLst>
          </p:cNvPr>
          <p:cNvSpPr>
            <a:spLocks noGrp="1"/>
          </p:cNvSpPr>
          <p:nvPr>
            <p:ph type="dt" sz="half" idx="10"/>
          </p:nvPr>
        </p:nvSpPr>
        <p:spPr/>
        <p:txBody>
          <a:bodyPr/>
          <a:lstStyle>
            <a:lvl1pPr>
              <a:defRPr/>
            </a:lvl1pPr>
          </a:lstStyle>
          <a:p>
            <a:pPr>
              <a:defRPr/>
            </a:pPr>
            <a:fld id="{0B3B6F55-63AB-462B-8EB9-553F519E8EDC}" type="datetimeFigureOut">
              <a:rPr lang="en-US"/>
              <a:pPr>
                <a:defRPr/>
              </a:pPr>
              <a:t>11/23/2024</a:t>
            </a:fld>
            <a:endParaRPr lang="en-US"/>
          </a:p>
        </p:txBody>
      </p:sp>
      <p:sp>
        <p:nvSpPr>
          <p:cNvPr id="4" name="Footer Placeholder 4">
            <a:extLst>
              <a:ext uri="{FF2B5EF4-FFF2-40B4-BE49-F238E27FC236}">
                <a16:creationId xmlns:a16="http://schemas.microsoft.com/office/drawing/2014/main" id="{E1F27947-AB2E-4B44-B0A1-ED365E9BEFA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29CC78-F059-4758-9114-3EB8B063E5BF}"/>
              </a:ext>
            </a:extLst>
          </p:cNvPr>
          <p:cNvSpPr>
            <a:spLocks noGrp="1"/>
          </p:cNvSpPr>
          <p:nvPr>
            <p:ph type="sldNum" sz="quarter" idx="12"/>
          </p:nvPr>
        </p:nvSpPr>
        <p:spPr/>
        <p:txBody>
          <a:bodyPr/>
          <a:lstStyle>
            <a:lvl1pPr>
              <a:defRPr/>
            </a:lvl1pPr>
          </a:lstStyle>
          <a:p>
            <a:fld id="{EF131A80-2CF2-4169-9974-CF770E9ABBEC}" type="slidenum">
              <a:rPr lang="en-US" altLang="en-US"/>
              <a:pPr/>
              <a:t>‹#›</a:t>
            </a:fld>
            <a:endParaRPr lang="en-US" altLang="en-US"/>
          </a:p>
        </p:txBody>
      </p:sp>
    </p:spTree>
    <p:extLst>
      <p:ext uri="{BB962C8B-B14F-4D97-AF65-F5344CB8AC3E}">
        <p14:creationId xmlns:p14="http://schemas.microsoft.com/office/powerpoint/2010/main" val="294567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6D6AAD-E7EF-4716-9813-EC6D1BE3E95B}"/>
              </a:ext>
            </a:extLst>
          </p:cNvPr>
          <p:cNvSpPr>
            <a:spLocks noGrp="1"/>
          </p:cNvSpPr>
          <p:nvPr>
            <p:ph type="dt" sz="half" idx="10"/>
          </p:nvPr>
        </p:nvSpPr>
        <p:spPr/>
        <p:txBody>
          <a:bodyPr/>
          <a:lstStyle>
            <a:lvl1pPr>
              <a:defRPr/>
            </a:lvl1pPr>
          </a:lstStyle>
          <a:p>
            <a:pPr>
              <a:defRPr/>
            </a:pPr>
            <a:fld id="{1B24F646-ADA5-4A53-A5E2-B0260C12BF8C}" type="datetimeFigureOut">
              <a:rPr lang="en-US"/>
              <a:pPr>
                <a:defRPr/>
              </a:pPr>
              <a:t>11/23/2024</a:t>
            </a:fld>
            <a:endParaRPr lang="en-US"/>
          </a:p>
        </p:txBody>
      </p:sp>
      <p:sp>
        <p:nvSpPr>
          <p:cNvPr id="3" name="Footer Placeholder 4">
            <a:extLst>
              <a:ext uri="{FF2B5EF4-FFF2-40B4-BE49-F238E27FC236}">
                <a16:creationId xmlns:a16="http://schemas.microsoft.com/office/drawing/2014/main" id="{85F83B50-41EC-4576-AE40-C4A2AAA2C3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13D99C-94E5-4BFF-87F1-BABB4EC52FDE}"/>
              </a:ext>
            </a:extLst>
          </p:cNvPr>
          <p:cNvSpPr>
            <a:spLocks noGrp="1"/>
          </p:cNvSpPr>
          <p:nvPr>
            <p:ph type="sldNum" sz="quarter" idx="12"/>
          </p:nvPr>
        </p:nvSpPr>
        <p:spPr/>
        <p:txBody>
          <a:bodyPr/>
          <a:lstStyle>
            <a:lvl1pPr>
              <a:defRPr/>
            </a:lvl1pPr>
          </a:lstStyle>
          <a:p>
            <a:fld id="{6200235E-ED7D-46C5-8299-8977AD429E01}" type="slidenum">
              <a:rPr lang="en-US" altLang="en-US"/>
              <a:pPr/>
              <a:t>‹#›</a:t>
            </a:fld>
            <a:endParaRPr lang="en-US" altLang="en-US"/>
          </a:p>
        </p:txBody>
      </p:sp>
    </p:spTree>
    <p:extLst>
      <p:ext uri="{BB962C8B-B14F-4D97-AF65-F5344CB8AC3E}">
        <p14:creationId xmlns:p14="http://schemas.microsoft.com/office/powerpoint/2010/main" val="392428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43C113-CA96-46CD-B58A-EB1157110A10}"/>
              </a:ext>
            </a:extLst>
          </p:cNvPr>
          <p:cNvSpPr>
            <a:spLocks noGrp="1"/>
          </p:cNvSpPr>
          <p:nvPr>
            <p:ph type="dt" sz="half" idx="10"/>
          </p:nvPr>
        </p:nvSpPr>
        <p:spPr/>
        <p:txBody>
          <a:bodyPr/>
          <a:lstStyle>
            <a:lvl1pPr>
              <a:defRPr/>
            </a:lvl1pPr>
          </a:lstStyle>
          <a:p>
            <a:pPr>
              <a:defRPr/>
            </a:pPr>
            <a:fld id="{24D8CC47-DE88-4BEA-B12F-986F45D13F07}" type="datetimeFigureOut">
              <a:rPr lang="en-US"/>
              <a:pPr>
                <a:defRPr/>
              </a:pPr>
              <a:t>11/23/2024</a:t>
            </a:fld>
            <a:endParaRPr lang="en-US"/>
          </a:p>
        </p:txBody>
      </p:sp>
      <p:sp>
        <p:nvSpPr>
          <p:cNvPr id="6" name="Footer Placeholder 4">
            <a:extLst>
              <a:ext uri="{FF2B5EF4-FFF2-40B4-BE49-F238E27FC236}">
                <a16:creationId xmlns:a16="http://schemas.microsoft.com/office/drawing/2014/main" id="{60514D46-C3B5-495C-9C28-AB8200EF79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B08B7E5-3E23-48CD-B967-A0F961F0BDF8}"/>
              </a:ext>
            </a:extLst>
          </p:cNvPr>
          <p:cNvSpPr>
            <a:spLocks noGrp="1"/>
          </p:cNvSpPr>
          <p:nvPr>
            <p:ph type="sldNum" sz="quarter" idx="12"/>
          </p:nvPr>
        </p:nvSpPr>
        <p:spPr/>
        <p:txBody>
          <a:bodyPr/>
          <a:lstStyle>
            <a:lvl1pPr>
              <a:defRPr/>
            </a:lvl1pPr>
          </a:lstStyle>
          <a:p>
            <a:fld id="{A508520F-A281-43E3-A636-22B01E83DB69}" type="slidenum">
              <a:rPr lang="en-US" altLang="en-US"/>
              <a:pPr/>
              <a:t>‹#›</a:t>
            </a:fld>
            <a:endParaRPr lang="en-US" altLang="en-US"/>
          </a:p>
        </p:txBody>
      </p:sp>
    </p:spTree>
    <p:extLst>
      <p:ext uri="{BB962C8B-B14F-4D97-AF65-F5344CB8AC3E}">
        <p14:creationId xmlns:p14="http://schemas.microsoft.com/office/powerpoint/2010/main" val="188481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ABBA19-2B9B-4A04-881A-328DE1B3995C}"/>
              </a:ext>
            </a:extLst>
          </p:cNvPr>
          <p:cNvSpPr>
            <a:spLocks noGrp="1"/>
          </p:cNvSpPr>
          <p:nvPr>
            <p:ph type="dt" sz="half" idx="10"/>
          </p:nvPr>
        </p:nvSpPr>
        <p:spPr/>
        <p:txBody>
          <a:bodyPr/>
          <a:lstStyle>
            <a:lvl1pPr>
              <a:defRPr/>
            </a:lvl1pPr>
          </a:lstStyle>
          <a:p>
            <a:pPr>
              <a:defRPr/>
            </a:pPr>
            <a:fld id="{38A1E334-48BF-4620-9A20-021D1295A1D3}" type="datetimeFigureOut">
              <a:rPr lang="en-US"/>
              <a:pPr>
                <a:defRPr/>
              </a:pPr>
              <a:t>11/23/2024</a:t>
            </a:fld>
            <a:endParaRPr lang="en-US"/>
          </a:p>
        </p:txBody>
      </p:sp>
      <p:sp>
        <p:nvSpPr>
          <p:cNvPr id="6" name="Footer Placeholder 4">
            <a:extLst>
              <a:ext uri="{FF2B5EF4-FFF2-40B4-BE49-F238E27FC236}">
                <a16:creationId xmlns:a16="http://schemas.microsoft.com/office/drawing/2014/main" id="{BCFA1BFA-E58D-44A2-B703-45AE64CA76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76FC1A-685F-4744-B1B7-C88A3B2257E8}"/>
              </a:ext>
            </a:extLst>
          </p:cNvPr>
          <p:cNvSpPr>
            <a:spLocks noGrp="1"/>
          </p:cNvSpPr>
          <p:nvPr>
            <p:ph type="sldNum" sz="quarter" idx="12"/>
          </p:nvPr>
        </p:nvSpPr>
        <p:spPr/>
        <p:txBody>
          <a:bodyPr/>
          <a:lstStyle>
            <a:lvl1pPr>
              <a:defRPr/>
            </a:lvl1pPr>
          </a:lstStyle>
          <a:p>
            <a:fld id="{FFC318C6-3D91-4A5B-A683-864E97CAA615}" type="slidenum">
              <a:rPr lang="en-US" altLang="en-US"/>
              <a:pPr/>
              <a:t>‹#›</a:t>
            </a:fld>
            <a:endParaRPr lang="en-US" altLang="en-US"/>
          </a:p>
        </p:txBody>
      </p:sp>
    </p:spTree>
    <p:extLst>
      <p:ext uri="{BB962C8B-B14F-4D97-AF65-F5344CB8AC3E}">
        <p14:creationId xmlns:p14="http://schemas.microsoft.com/office/powerpoint/2010/main" val="560308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35000"/>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9F916F2-4584-4EEA-ADA5-2A754596516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80157B4-84FC-40B9-9EE0-68E78F6A51B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7C42865-057E-4DE5-AB17-15D7D63532A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2240DFD-912A-404B-8F64-F29B2CE7ED79}" type="datetimeFigureOut">
              <a:rPr lang="en-US"/>
              <a:pPr>
                <a:defRPr/>
              </a:pPr>
              <a:t>11/23/2024</a:t>
            </a:fld>
            <a:endParaRPr lang="en-US"/>
          </a:p>
        </p:txBody>
      </p:sp>
      <p:sp>
        <p:nvSpPr>
          <p:cNvPr id="5" name="Footer Placeholder 4">
            <a:extLst>
              <a:ext uri="{FF2B5EF4-FFF2-40B4-BE49-F238E27FC236}">
                <a16:creationId xmlns:a16="http://schemas.microsoft.com/office/drawing/2014/main" id="{90A0BDC9-E9DC-40B2-AFB0-2D78834DE51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1E6F7E2-A285-4A11-B1C0-D8514C08AC3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077F21BA-B1F5-478C-92CD-BA220184688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alphaModFix amt="35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AA95B1C-0078-42BB-83C8-BBF5F02A8372}" type="datetimeFigureOut">
              <a:rPr lang="en-US"/>
              <a:pPr>
                <a:defRPr/>
              </a:pPr>
              <a:t>11/23/2024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EC7FA95-16C7-45D3-997C-EC0223A9F9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alphaModFix amt="35000"/>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08DCF73-C439-95AF-889E-452EB6B131F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DBDD89A-C654-D746-87E3-95AF251B891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4552B7A-07B2-B9A7-4DB5-67279801717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024EFD3-6CAB-4938-8B1A-E20F8EE11F5E}" type="datetimeFigureOut">
              <a:rPr lang="en-US"/>
              <a:pPr>
                <a:defRPr/>
              </a:pPr>
              <a:t>11/23/2024</a:t>
            </a:fld>
            <a:endParaRPr lang="en-US"/>
          </a:p>
        </p:txBody>
      </p:sp>
      <p:sp>
        <p:nvSpPr>
          <p:cNvPr id="5" name="Footer Placeholder 4">
            <a:extLst>
              <a:ext uri="{FF2B5EF4-FFF2-40B4-BE49-F238E27FC236}">
                <a16:creationId xmlns:a16="http://schemas.microsoft.com/office/drawing/2014/main" id="{F5113EB7-20E6-3ADE-3FD3-F80F8259CEF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14F7734-B4A7-8F09-6FAC-4034DD7A3E4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816E432-694E-4A3D-B815-6BCE3066AB9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alphaModFix amt="35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454DDE4-1836-473A-B31A-1DD863156EB5}" type="datetimeFigureOut">
              <a:rPr lang="en-US"/>
              <a:pPr>
                <a:defRPr/>
              </a:pPr>
              <a:t>11/23/2024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608B73D-3CAF-41DC-AAA1-17AAA05360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ust in the Lord With All Your Heart Wall Art Sign Canvas Print, Bible  Verse Wall Art - Christ Follower Life">
            <a:extLst>
              <a:ext uri="{FF2B5EF4-FFF2-40B4-BE49-F238E27FC236}">
                <a16:creationId xmlns:a16="http://schemas.microsoft.com/office/drawing/2014/main" id="{54E2EF9B-E795-3E68-673E-3DF48950EE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1" t="18246" r="1473" b="1957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1CD99B-1F7D-E1FD-FBC9-559D449EFE3E}"/>
              </a:ext>
            </a:extLst>
          </p:cNvPr>
          <p:cNvSpPr txBox="1"/>
          <p:nvPr/>
        </p:nvSpPr>
        <p:spPr>
          <a:xfrm>
            <a:off x="6553200" y="5791200"/>
            <a:ext cx="5715000" cy="923330"/>
          </a:xfrm>
          <a:prstGeom prst="rect">
            <a:avLst/>
          </a:prstGeom>
          <a:noFill/>
        </p:spPr>
        <p:txBody>
          <a:bodyPr wrap="square" rtlCol="0">
            <a:spAutoFit/>
          </a:bodyPr>
          <a:lstStyle/>
          <a:p>
            <a:r>
              <a:rPr lang="en-US" sz="5400" b="1" dirty="0">
                <a:solidFill>
                  <a:schemeClr val="bg1"/>
                </a:solidFill>
                <a:latin typeface="Georgia Pro Cond Black" panose="020F0502020204030204" pitchFamily="18" charset="0"/>
              </a:rPr>
              <a:t>The TRUST Test</a:t>
            </a:r>
            <a:endParaRPr lang="en-US" sz="3200" b="1" dirty="0">
              <a:solidFill>
                <a:schemeClr val="bg1"/>
              </a:solidFill>
              <a:latin typeface="Georgia Pro Cond Black" panose="020F0502020204030204" pitchFamily="18" charset="0"/>
            </a:endParaRPr>
          </a:p>
        </p:txBody>
      </p:sp>
    </p:spTree>
    <p:extLst>
      <p:ext uri="{BB962C8B-B14F-4D97-AF65-F5344CB8AC3E}">
        <p14:creationId xmlns:p14="http://schemas.microsoft.com/office/powerpoint/2010/main" val="2744253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FF72-3CCC-E2FE-A281-82455F96DF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C465035-0D83-BA4F-3FCE-E5B655332E16}"/>
              </a:ext>
            </a:extLst>
          </p:cNvPr>
          <p:cNvSpPr txBox="1"/>
          <p:nvPr/>
        </p:nvSpPr>
        <p:spPr>
          <a:xfrm>
            <a:off x="12970" y="152400"/>
            <a:ext cx="12192000" cy="2489912"/>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7 </a:t>
            </a:r>
            <a:r>
              <a:rPr kumimoji="0" lang="en-US" sz="4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54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That they might set their hope in God</a:t>
            </a:r>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and not forget the works of God, </a:t>
            </a:r>
          </a:p>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but keep his commandments:”</a:t>
            </a:r>
          </a:p>
        </p:txBody>
      </p:sp>
      <p:pic>
        <p:nvPicPr>
          <p:cNvPr id="4" name="Picture 2" descr="How is the Feast of Tabernacles Celebrated? — FIRM Israel">
            <a:extLst>
              <a:ext uri="{FF2B5EF4-FFF2-40B4-BE49-F238E27FC236}">
                <a16:creationId xmlns:a16="http://schemas.microsoft.com/office/drawing/2014/main" id="{6168887F-7046-4E4F-C6B5-5F697397B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290246"/>
            <a:ext cx="6083030" cy="3567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A5D4B4A-B7C8-0139-22B7-99233068D593}"/>
              </a:ext>
            </a:extLst>
          </p:cNvPr>
          <p:cNvPicPr>
            <a:picLocks noChangeAspect="1"/>
          </p:cNvPicPr>
          <p:nvPr/>
        </p:nvPicPr>
        <p:blipFill>
          <a:blip r:embed="rId3"/>
          <a:stretch>
            <a:fillRect/>
          </a:stretch>
        </p:blipFill>
        <p:spPr>
          <a:xfrm>
            <a:off x="6307416" y="3290245"/>
            <a:ext cx="5871614" cy="3567755"/>
          </a:xfrm>
          <a:prstGeom prst="rect">
            <a:avLst/>
          </a:prstGeom>
        </p:spPr>
      </p:pic>
    </p:spTree>
    <p:extLst>
      <p:ext uri="{BB962C8B-B14F-4D97-AF65-F5344CB8AC3E}">
        <p14:creationId xmlns:p14="http://schemas.microsoft.com/office/powerpoint/2010/main" val="1091546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1E0842-164A-4511-9F23-3C46B111990D}"/>
              </a:ext>
            </a:extLst>
          </p:cNvPr>
          <p:cNvSpPr/>
          <p:nvPr/>
        </p:nvSpPr>
        <p:spPr>
          <a:xfrm>
            <a:off x="27710" y="-12642"/>
            <a:ext cx="12164290" cy="3724096"/>
          </a:xfrm>
          <a:prstGeom prst="rect">
            <a:avLst/>
          </a:prstGeom>
          <a:noFill/>
        </p:spPr>
        <p:txBody>
          <a:bodyPr wrap="square">
            <a:spAutoFit/>
          </a:bodyPr>
          <a:lstStyle/>
          <a:p>
            <a:pPr marL="274320" indent="-274320" algn="ctr" eaLnBrk="1" fontAlgn="auto" hangingPunct="1">
              <a:spcAft>
                <a:spcPts val="0"/>
              </a:spcAft>
              <a:buClr>
                <a:schemeClr val="accent3"/>
              </a:buClr>
              <a:buFont typeface="Wingdings 2"/>
              <a:buNone/>
              <a:defRPr/>
            </a:pPr>
            <a:r>
              <a:rPr lang="en-US" sz="4400" b="1" i="1" dirty="0"/>
              <a:t>Deut. 8:2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“thou shalt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remember</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the way which the LORD thy God led thee…</a:t>
            </a:r>
          </a:p>
          <a:p>
            <a:pPr marL="274320" lvl="0" indent="-274320" algn="ctr" fontAlgn="auto">
              <a:spcAft>
                <a:spcPts val="0"/>
              </a:spcAft>
              <a:buClr>
                <a:srgbClr val="9BBB59"/>
              </a:buClr>
              <a:defRPr/>
            </a:pPr>
            <a:r>
              <a:rPr lang="en-US" altLang="en-US" sz="4400" b="1" i="1" dirty="0">
                <a:latin typeface="Times New Roman" panose="02020603050405020304" pitchFamily="18" charset="0"/>
                <a:cs typeface="Times New Roman" panose="02020603050405020304" pitchFamily="18" charset="0"/>
              </a:rPr>
              <a:t>3</a:t>
            </a:r>
            <a:r>
              <a:rPr lang="en-US" altLang="en-US" sz="4400" b="1" i="1" dirty="0">
                <a:solidFill>
                  <a:srgbClr val="FF0000"/>
                </a:solidFill>
                <a:latin typeface="Times New Roman" panose="02020603050405020304" pitchFamily="18" charset="0"/>
                <a:cs typeface="Times New Roman" panose="02020603050405020304" pitchFamily="18" charset="0"/>
              </a:rPr>
              <a:t> </a:t>
            </a: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a:t>
            </a:r>
            <a:r>
              <a:rPr lang="en-US" altLang="en-US" sz="4400" b="1" i="1" dirty="0">
                <a:solidFill>
                  <a:srgbClr val="FF0000"/>
                </a:solidFill>
                <a:latin typeface="Times New Roman" panose="02020603050405020304" pitchFamily="18" charset="0"/>
                <a:cs typeface="Times New Roman" panose="02020603050405020304" pitchFamily="18" charset="0"/>
              </a:rPr>
              <a:t> </a:t>
            </a:r>
            <a:r>
              <a:rPr lang="en-US" alt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humbled </a:t>
            </a: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thee, and suffered thee to hunger, and fed thee with manna…”</a:t>
            </a:r>
            <a:endParaRPr lang="en-US" sz="2400" b="1" i="1" u="sng"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r>
              <a:rPr lang="en-US" altLang="en-US" sz="48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remember the Hard and Humbling times?</a:t>
            </a:r>
            <a:endParaRPr lang="en-US"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F4338A95-1A85-A671-3D0A-CC59A9A55894}"/>
              </a:ext>
            </a:extLst>
          </p:cNvPr>
          <p:cNvSpPr txBox="1"/>
          <p:nvPr/>
        </p:nvSpPr>
        <p:spPr>
          <a:xfrm>
            <a:off x="27710" y="3711454"/>
            <a:ext cx="12240490" cy="2800767"/>
          </a:xfrm>
          <a:prstGeom prst="rect">
            <a:avLst/>
          </a:prstGeom>
          <a:noFill/>
        </p:spPr>
        <p:txBody>
          <a:bodyPr wrap="square">
            <a:spAutoFit/>
          </a:bodyPr>
          <a:lstStyle/>
          <a:p>
            <a:pPr algn="ctr"/>
            <a:r>
              <a:rPr kumimoji="0" lang="en-US" alt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“…that he might make thee know that man doth not live by bread only, but by every word that </a:t>
            </a:r>
            <a:r>
              <a:rPr kumimoji="0" lang="en-US" altLang="en-US" sz="44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proceedeth</a:t>
            </a:r>
            <a:r>
              <a:rPr kumimoji="0" lang="en-US" alt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out of the mouth of the LORD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doth man live.” </a:t>
            </a:r>
            <a:r>
              <a:rPr kumimoji="0" lang="en-US" sz="3600" b="1"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r>
              <a:rPr kumimoji="0" lang="en-US" sz="3600" b="1" i="1"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Ḥāyâ</a:t>
            </a:r>
            <a:r>
              <a:rPr kumimoji="0" lang="en-US" sz="3600" b="1"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sustained)</a:t>
            </a:r>
            <a:endParaRPr kumimoji="0" lang="en-US" altLang="en-US" sz="4400" b="1"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6B69D7-E511-09F1-62CF-CF6E9F9AE604}"/>
              </a:ext>
            </a:extLst>
          </p:cNvPr>
          <p:cNvSpPr txBox="1"/>
          <p:nvPr/>
        </p:nvSpPr>
        <p:spPr>
          <a:xfrm>
            <a:off x="7848600" y="5742780"/>
            <a:ext cx="6334812" cy="769441"/>
          </a:xfrm>
          <a:prstGeom prst="rect">
            <a:avLst/>
          </a:prstGeom>
          <a:noFill/>
        </p:spPr>
        <p:txBody>
          <a:bodyPr wrap="square">
            <a:spAutoFit/>
          </a:bodyPr>
          <a:lstStyle/>
          <a:p>
            <a:r>
              <a:rPr kumimoji="0" lang="en-US"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(See also Mt 4:4)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8C3DF-B049-F1F9-A1A4-03D074EA973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2E0A7E4-1927-C2E9-4077-0EEF173EB68D}"/>
              </a:ext>
            </a:extLst>
          </p:cNvPr>
          <p:cNvSpPr/>
          <p:nvPr/>
        </p:nvSpPr>
        <p:spPr>
          <a:xfrm>
            <a:off x="27710" y="-12642"/>
            <a:ext cx="12164290" cy="1846659"/>
          </a:xfrm>
          <a:prstGeom prst="rect">
            <a:avLst/>
          </a:prstGeom>
          <a:solidFill>
            <a:schemeClr val="bg1">
              <a:alpha val="46000"/>
            </a:schemeClr>
          </a:solidFill>
        </p:spPr>
        <p:txBody>
          <a:bodyPr wrap="square">
            <a:spAutoFit/>
          </a:bodyPr>
          <a:lstStyle/>
          <a:p>
            <a:pPr marL="274320" indent="-274320" algn="ctr" eaLnBrk="1" fontAlgn="auto" hangingPunct="1">
              <a:spcAft>
                <a:spcPts val="0"/>
              </a:spcAft>
              <a:buClr>
                <a:schemeClr val="accent3"/>
              </a:buClr>
              <a:buFont typeface="Wingdings 2"/>
              <a:buNone/>
              <a:defRPr/>
            </a:pPr>
            <a:r>
              <a:rPr lang="en-US" sz="4400" b="1" i="1" dirty="0"/>
              <a:t>Deut. 8:2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“thou shalt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remember</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the way which the LORD thy God led thee…</a:t>
            </a:r>
          </a:p>
          <a:p>
            <a:pPr marL="274320" indent="-274320" algn="ctr" eaLnBrk="1" fontAlgn="auto" hangingPunct="1">
              <a:spcAft>
                <a:spcPts val="0"/>
              </a:spcAft>
              <a:buClr>
                <a:schemeClr val="accent3"/>
              </a:buClr>
              <a:buFont typeface="Wingdings 2"/>
              <a:buNone/>
              <a:defRPr/>
            </a:pPr>
            <a:endParaRPr lang="en-US" dirty="0"/>
          </a:p>
        </p:txBody>
      </p:sp>
      <p:sp>
        <p:nvSpPr>
          <p:cNvPr id="8" name="Rectangle 7">
            <a:extLst>
              <a:ext uri="{FF2B5EF4-FFF2-40B4-BE49-F238E27FC236}">
                <a16:creationId xmlns:a16="http://schemas.microsoft.com/office/drawing/2014/main" id="{FA355F16-FF09-1DF5-8B58-8C2C60F5EB90}"/>
              </a:ext>
            </a:extLst>
          </p:cNvPr>
          <p:cNvSpPr/>
          <p:nvPr/>
        </p:nvSpPr>
        <p:spPr>
          <a:xfrm>
            <a:off x="228600" y="1834017"/>
            <a:ext cx="11734800" cy="2308324"/>
          </a:xfrm>
          <a:prstGeom prst="rect">
            <a:avLst/>
          </a:prstGeom>
        </p:spPr>
        <p:txBody>
          <a:bodyPr wrap="square">
            <a:spAutoFit/>
          </a:bodyPr>
          <a:lstStyle/>
          <a:p>
            <a:pPr algn="ctr" eaLnBrk="1" hangingPunct="1"/>
            <a:r>
              <a:rPr lang="en-US" altLang="en-US" sz="4800" b="1" i="1" dirty="0">
                <a:effectLst>
                  <a:outerShdw blurRad="38100" dist="38100" dir="2700000" algn="tl">
                    <a:srgbClr val="000000">
                      <a:alpha val="43137"/>
                    </a:srgbClr>
                  </a:outerShdw>
                </a:effectLst>
              </a:rPr>
              <a:t>During winter of 1620-21, food was so scarce that the daily ration of corn was only 5 kernels</a:t>
            </a:r>
            <a:r>
              <a:rPr lang="en-US" altLang="en-US" sz="2800" b="1" i="1" dirty="0">
                <a:effectLst>
                  <a:outerShdw blurRad="38100" dist="38100" dir="2700000" algn="tl">
                    <a:srgbClr val="000000">
                      <a:alpha val="43137"/>
                    </a:srgbClr>
                  </a:outerShdw>
                </a:effectLst>
              </a:rPr>
              <a:t>. </a:t>
            </a:r>
            <a:endParaRPr lang="en-US" altLang="en-US" sz="2800" b="1" dirty="0">
              <a:effectLst>
                <a:outerShdw blurRad="38100" dist="38100" dir="2700000" algn="tl">
                  <a:srgbClr val="000000">
                    <a:alpha val="43137"/>
                  </a:srgbClr>
                </a:outerShdw>
              </a:effectLst>
            </a:endParaRPr>
          </a:p>
        </p:txBody>
      </p:sp>
      <p:pic>
        <p:nvPicPr>
          <p:cNvPr id="9" name="Picture 2" descr="Image result for plate with 5 kernels">
            <a:extLst>
              <a:ext uri="{FF2B5EF4-FFF2-40B4-BE49-F238E27FC236}">
                <a16:creationId xmlns:a16="http://schemas.microsoft.com/office/drawing/2014/main" id="{0BF3AF88-CF84-5C14-EE8D-BBBBE1EF9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9" t="1000" r="19355" b="68254"/>
          <a:stretch/>
        </p:blipFill>
        <p:spPr bwMode="auto">
          <a:xfrm>
            <a:off x="-18068" y="3429001"/>
            <a:ext cx="4206548" cy="3429000"/>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78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6200"/>
            <a:ext cx="12039600" cy="6863417"/>
          </a:xfrm>
          <a:prstGeom prst="rect">
            <a:avLst/>
          </a:prstGeom>
          <a:effectLst>
            <a:softEdge rad="1219200"/>
          </a:effectLst>
        </p:spPr>
        <p:txBody>
          <a:bodyPr wrap="square">
            <a:spAutoFit/>
          </a:bodyPr>
          <a:lstStyle/>
          <a:p>
            <a:pPr algn="ctr"/>
            <a:r>
              <a:rPr lang="en-US" sz="4000" b="1" dirty="0">
                <a:effectLst>
                  <a:outerShdw blurRad="38100" dist="38100" dir="2700000" algn="tl">
                    <a:srgbClr val="000000">
                      <a:alpha val="43137"/>
                    </a:srgbClr>
                  </a:outerShdw>
                </a:effectLst>
              </a:rPr>
              <a:t>5 Kernels of Remembrance/Recognition:</a:t>
            </a:r>
          </a:p>
          <a:p>
            <a:pPr marL="742950" indent="-742950">
              <a:buAutoNum type="arabicPeriod"/>
            </a:pPr>
            <a:r>
              <a:rPr lang="en-US" altLang="en-US" sz="4000" b="1" dirty="0">
                <a:effectLst>
                  <a:outerShdw blurRad="38100" dist="38100" dir="2700000" algn="tl">
                    <a:srgbClr val="000000">
                      <a:alpha val="43137"/>
                    </a:srgbClr>
                  </a:outerShdw>
                </a:effectLst>
                <a:latin typeface="+mn-lt"/>
              </a:rPr>
              <a:t>GOD’S </a:t>
            </a:r>
            <a:r>
              <a:rPr lang="en-US" altLang="en-US" sz="4000" b="1" i="1" u="sng" dirty="0">
                <a:solidFill>
                  <a:srgbClr val="FF0066"/>
                </a:solidFill>
                <a:effectLst>
                  <a:outerShdw blurRad="38100" dist="38100" dir="2700000" algn="tl">
                    <a:srgbClr val="000000">
                      <a:alpha val="43137"/>
                    </a:srgbClr>
                  </a:outerShdw>
                </a:effectLst>
                <a:latin typeface="+mn-lt"/>
              </a:rPr>
              <a:t>POWER</a:t>
            </a:r>
            <a:r>
              <a:rPr lang="en-US" altLang="en-US" sz="4000" b="1" dirty="0">
                <a:effectLst>
                  <a:outerShdw blurRad="38100" dist="38100" dir="2700000" algn="tl">
                    <a:srgbClr val="000000">
                      <a:alpha val="43137"/>
                    </a:srgbClr>
                  </a:outerShdw>
                </a:effectLst>
                <a:latin typeface="+mn-lt"/>
              </a:rPr>
              <a:t>  </a:t>
            </a:r>
            <a:r>
              <a:rPr lang="en-US" altLang="en-US" sz="2800" b="1" dirty="0">
                <a:effectLst>
                  <a:outerShdw blurRad="38100" dist="38100" dir="2700000" algn="tl">
                    <a:srgbClr val="000000">
                      <a:alpha val="43137"/>
                    </a:srgbClr>
                  </a:outerShdw>
                </a:effectLst>
                <a:latin typeface="+mn-lt"/>
              </a:rPr>
              <a:t>Jer 32:27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am the LORD, </a:t>
            </a:r>
          </a:p>
          <a:p>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 there any thing too hard for me?</a:t>
            </a: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r>
              <a:rPr lang="en-US" altLang="en-US" sz="4000" b="1" dirty="0">
                <a:solidFill>
                  <a:srgbClr val="0000FF"/>
                </a:solidFill>
                <a:effectLst>
                  <a:outerShdw blurRad="38100" dist="38100" dir="2700000" algn="tl">
                    <a:srgbClr val="000000">
                      <a:alpha val="43137"/>
                    </a:srgbClr>
                  </a:outerShdw>
                </a:effectLst>
                <a:latin typeface="+mn-lt"/>
              </a:rPr>
              <a:t>        </a:t>
            </a:r>
            <a:r>
              <a:rPr lang="en-US" altLang="en-US" sz="4800" b="1" dirty="0">
                <a:solidFill>
                  <a:srgbClr val="0000FF"/>
                </a:solidFill>
                <a:effectLst>
                  <a:outerShdw blurRad="38100" dist="38100" dir="2700000" algn="tl">
                    <a:srgbClr val="000000">
                      <a:alpha val="43137"/>
                    </a:srgbClr>
                  </a:outerShdw>
                </a:effectLst>
                <a:latin typeface="+mn-lt"/>
              </a:rPr>
              <a:t>What’s your answer to God’s Question?</a:t>
            </a:r>
          </a:p>
          <a:p>
            <a:pPr marL="0" indent="0">
              <a:buNone/>
            </a:pPr>
            <a:r>
              <a:rPr lang="en-US" altLang="en-US" sz="3200" b="1" dirty="0">
                <a:effectLst>
                  <a:outerShdw blurRad="38100" dist="38100" dir="2700000" algn="tl">
                    <a:srgbClr val="000000">
                      <a:alpha val="43137"/>
                    </a:srgbClr>
                  </a:outerShdw>
                </a:effectLst>
                <a:latin typeface="+mn-lt"/>
              </a:rPr>
              <a:t>  </a:t>
            </a:r>
            <a:r>
              <a:rPr lang="en-US" altLang="en-US" sz="4000" b="1" dirty="0">
                <a:effectLst>
                  <a:outerShdw blurRad="38100" dist="38100" dir="2700000" algn="tl">
                    <a:srgbClr val="000000">
                      <a:alpha val="43137"/>
                    </a:srgbClr>
                  </a:outerShdw>
                </a:effectLst>
                <a:latin typeface="+mn-lt"/>
              </a:rPr>
              <a:t>A</a:t>
            </a:r>
            <a:r>
              <a:rPr lang="en-US" altLang="en-US" sz="4400" b="1" dirty="0">
                <a:effectLst>
                  <a:outerShdw blurRad="38100" dist="38100" dir="2700000" algn="tl">
                    <a:srgbClr val="000000">
                      <a:alpha val="43137"/>
                    </a:srgbClr>
                  </a:outerShdw>
                </a:effectLst>
                <a:latin typeface="+mn-lt"/>
              </a:rPr>
              <a:t>. The PAST:  </a:t>
            </a:r>
            <a:r>
              <a:rPr lang="en-US" altLang="en-US" sz="2800" b="1" dirty="0">
                <a:effectLst>
                  <a:outerShdw blurRad="38100" dist="38100" dir="2700000" algn="tl">
                    <a:srgbClr val="000000">
                      <a:alpha val="43137"/>
                    </a:srgbClr>
                  </a:outerShdw>
                </a:effectLst>
                <a:latin typeface="+mn-lt"/>
              </a:rPr>
              <a:t>Deut. 8:2  </a:t>
            </a: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“Remember all the way which    </a:t>
            </a:r>
          </a:p>
          <a:p>
            <a:pPr marL="0" indent="0">
              <a:buNone/>
            </a:pP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LORD thy God led thee…” </a:t>
            </a:r>
          </a:p>
          <a:p>
            <a:pPr marL="0" indent="0">
              <a:buNone/>
            </a:pPr>
            <a:r>
              <a:rPr lang="en-US" altLang="en-US" sz="4000" b="1" dirty="0">
                <a:effectLst>
                  <a:outerShdw blurRad="38100" dist="38100" dir="2700000" algn="tl">
                    <a:srgbClr val="000000">
                      <a:alpha val="43137"/>
                    </a:srgbClr>
                  </a:outerShdw>
                </a:effectLst>
                <a:latin typeface="+mn-lt"/>
              </a:rPr>
              <a:t>    </a:t>
            </a:r>
            <a:r>
              <a:rPr lang="en-US" altLang="en-US" sz="4800" b="1" dirty="0">
                <a:effectLst>
                  <a:outerShdw blurRad="38100" dist="38100" dir="2700000" algn="tl">
                    <a:srgbClr val="000000">
                      <a:alpha val="43137"/>
                    </a:srgbClr>
                  </a:outerShdw>
                </a:effectLst>
                <a:latin typeface="+mn-lt"/>
              </a:rPr>
              <a:t>1) Israel and Ebenezer </a:t>
            </a:r>
            <a:r>
              <a:rPr lang="en-US" altLang="en-US" sz="4400" b="1" dirty="0">
                <a:effectLst>
                  <a:outerShdw blurRad="38100" dist="38100" dir="2700000" algn="tl">
                    <a:srgbClr val="000000">
                      <a:alpha val="43137"/>
                    </a:srgbClr>
                  </a:outerShdw>
                </a:effectLst>
                <a:latin typeface="+mn-lt"/>
              </a:rPr>
              <a:t>(1 Sam. 7:12)</a:t>
            </a:r>
          </a:p>
          <a:p>
            <a:pPr marL="0" indent="0">
              <a:buNone/>
            </a:pPr>
            <a:r>
              <a:rPr lang="en-US" altLang="en-US" sz="4000" b="1" dirty="0">
                <a:effectLst>
                  <a:outerShdw blurRad="38100" dist="38100" dir="2700000" algn="tl">
                    <a:srgbClr val="000000">
                      <a:alpha val="43137"/>
                    </a:srgbClr>
                  </a:outerShdw>
                </a:effectLst>
                <a:latin typeface="+mn-lt"/>
              </a:rPr>
              <a:t>  </a:t>
            </a:r>
            <a:r>
              <a:rPr lang="en-US" altLang="en-US" sz="3600" b="1" dirty="0">
                <a:effectLst>
                  <a:outerShdw blurRad="38100" dist="38100" dir="2700000" algn="tl">
                    <a:srgbClr val="000000">
                      <a:alpha val="43137"/>
                    </a:srgbClr>
                  </a:outerShdw>
                </a:effectLst>
                <a:latin typeface="+mn-lt"/>
              </a:rPr>
              <a:t>1 Sam. 4:3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“fetch the Ark…that </a:t>
            </a:r>
            <a:r>
              <a:rPr lang="en-US" alt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may save us</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buNone/>
            </a:pPr>
            <a:r>
              <a:rPr lang="en-US" altLang="en-US" sz="4400" b="1" i="1" dirty="0">
                <a:solidFill>
                  <a:srgbClr val="0000FF"/>
                </a:solidFill>
                <a:effectLst>
                  <a:outerShdw blurRad="38100" dist="38100" dir="2700000" algn="tl">
                    <a:srgbClr val="000000">
                      <a:alpha val="43137"/>
                    </a:srgbClr>
                  </a:outerShdw>
                </a:effectLst>
                <a:latin typeface="+mn-lt"/>
              </a:rPr>
              <a:t>          They lost both the battle and the Ark!</a:t>
            </a:r>
          </a:p>
          <a:p>
            <a:pPr marL="0" indent="0">
              <a:buNone/>
            </a:pPr>
            <a:r>
              <a:rPr lang="en-US" altLang="en-US" sz="3200" b="1" dirty="0">
                <a:effectLst>
                  <a:outerShdw blurRad="38100" dist="38100" dir="2700000" algn="tl">
                    <a:srgbClr val="000000">
                      <a:alpha val="43137"/>
                    </a:srgbClr>
                  </a:outerShdw>
                </a:effectLst>
                <a:latin typeface="+mn-lt"/>
              </a:rPr>
              <a:t>  1 Sam. 7:7  </a:t>
            </a:r>
            <a:r>
              <a:rPr lang="en-US" alt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cry unto the LORD, that </a:t>
            </a:r>
            <a:r>
              <a:rPr lang="en-US" alt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 will save us</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dirty="0">
                <a:effectLst>
                  <a:outerShdw blurRad="38100" dist="38100" dir="2700000" algn="tl">
                    <a:srgbClr val="000000">
                      <a:alpha val="43137"/>
                    </a:srgbClr>
                  </a:outerShdw>
                </a:effectLst>
                <a:latin typeface="+mn-lt"/>
              </a:rPr>
              <a:t>  </a:t>
            </a:r>
            <a:endParaRPr lang="en-US" sz="3200" b="1" dirty="0">
              <a:effectLst>
                <a:outerShdw blurRad="38100" dist="38100" dir="2700000" algn="tl">
                  <a:srgbClr val="000000">
                    <a:alpha val="43137"/>
                  </a:srgbClr>
                </a:outerShdw>
              </a:effectLst>
              <a:latin typeface="+mn-lt"/>
            </a:endParaRPr>
          </a:p>
        </p:txBody>
      </p:sp>
      <p:pic>
        <p:nvPicPr>
          <p:cNvPr id="4" name="Picture 3">
            <a:extLst>
              <a:ext uri="{FF2B5EF4-FFF2-40B4-BE49-F238E27FC236}">
                <a16:creationId xmlns:a16="http://schemas.microsoft.com/office/drawing/2014/main" id="{2C91F1D6-036E-797F-7910-DB2BF63099F8}"/>
              </a:ext>
            </a:extLst>
          </p:cNvPr>
          <p:cNvPicPr>
            <a:picLocks noChangeAspect="1"/>
          </p:cNvPicPr>
          <p:nvPr/>
        </p:nvPicPr>
        <p:blipFill>
          <a:blip r:embed="rId2"/>
          <a:stretch>
            <a:fillRect/>
          </a:stretch>
        </p:blipFill>
        <p:spPr>
          <a:xfrm>
            <a:off x="10159420" y="609600"/>
            <a:ext cx="2032580" cy="1655333"/>
          </a:xfrm>
          <a:prstGeom prst="rect">
            <a:avLst/>
          </a:prstGeom>
        </p:spPr>
      </p:pic>
      <p:sp>
        <p:nvSpPr>
          <p:cNvPr id="5" name="TextBox 4">
            <a:extLst>
              <a:ext uri="{FF2B5EF4-FFF2-40B4-BE49-F238E27FC236}">
                <a16:creationId xmlns:a16="http://schemas.microsoft.com/office/drawing/2014/main" id="{BA55C81F-64A2-EFA6-437B-390F10D9BB67}"/>
              </a:ext>
            </a:extLst>
          </p:cNvPr>
          <p:cNvSpPr txBox="1"/>
          <p:nvPr/>
        </p:nvSpPr>
        <p:spPr>
          <a:xfrm>
            <a:off x="8686800" y="3352800"/>
            <a:ext cx="3276600" cy="769441"/>
          </a:xfrm>
          <a:prstGeom prst="rect">
            <a:avLst/>
          </a:prstGeom>
          <a:noFill/>
        </p:spPr>
        <p:txBody>
          <a:bodyPr wrap="square">
            <a:spAutoFit/>
          </a:bodyPr>
          <a:lstStyle/>
          <a:p>
            <a:r>
              <a:rPr kumimoji="0" lang="en-US"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(1 Cor 10:11</a:t>
            </a:r>
            <a:r>
              <a:rPr lang="en-US" altLang="en-US" sz="4400" b="1" dirty="0">
                <a:solidFill>
                  <a:prstClr val="black"/>
                </a:solidFill>
                <a:effectLst>
                  <a:outerShdw blurRad="38100" dist="38100" dir="2700000" algn="tl">
                    <a:srgbClr val="000000">
                      <a:alpha val="43137"/>
                    </a:srgbClr>
                  </a:outerShdw>
                </a:effectLst>
                <a:latin typeface="Calibri"/>
              </a:rPr>
              <a:t>)</a:t>
            </a:r>
            <a:r>
              <a:rPr kumimoji="0" lang="en-US"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 </a:t>
            </a:r>
            <a:endParaRPr lang="en-US" dirty="0"/>
          </a:p>
        </p:txBody>
      </p:sp>
    </p:spTree>
    <p:extLst>
      <p:ext uri="{BB962C8B-B14F-4D97-AF65-F5344CB8AC3E}">
        <p14:creationId xmlns:p14="http://schemas.microsoft.com/office/powerpoint/2010/main" val="196668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p:cTn id="1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7" dur="500"/>
                                        <p:tgtEl>
                                          <p:spTgt spid="3">
                                            <p:txEl>
                                              <p:pRg st="4" end="4"/>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 calcmode="lin" valueType="num">
                                      <p:cBhvr>
                                        <p:cTn id="2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down)">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 calcmode="lin" valueType="num">
                                      <p:cBhvr>
                                        <p:cTn id="40"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12123174" cy="6494085"/>
          </a:xfrm>
          <a:prstGeom prst="rect">
            <a:avLst/>
          </a:prstGeom>
        </p:spPr>
        <p:txBody>
          <a:bodyPr wrap="square">
            <a:spAutoFit/>
          </a:bodyPr>
          <a:lstStyle/>
          <a:p>
            <a:pPr marL="0" indent="0">
              <a:buNone/>
            </a:pPr>
            <a:r>
              <a:rPr lang="en-US" altLang="en-US" sz="4000" b="1" dirty="0">
                <a:effectLst>
                  <a:outerShdw blurRad="38100" dist="38100" dir="2700000" algn="tl">
                    <a:srgbClr val="000000">
                      <a:alpha val="43137"/>
                    </a:srgbClr>
                  </a:outerShdw>
                </a:effectLst>
                <a:latin typeface="+mn-lt"/>
              </a:rPr>
              <a:t>1</a:t>
            </a:r>
            <a:r>
              <a:rPr lang="en-US" altLang="en-US" sz="4400" b="1" dirty="0">
                <a:effectLst>
                  <a:outerShdw blurRad="38100" dist="38100" dir="2700000" algn="tl">
                    <a:srgbClr val="000000">
                      <a:alpha val="43137"/>
                    </a:srgbClr>
                  </a:outerShdw>
                </a:effectLst>
                <a:latin typeface="+mn-lt"/>
              </a:rPr>
              <a:t>.  GOD’S POWER  </a:t>
            </a:r>
            <a:endParaRPr lang="en-US" altLang="en-US" sz="4000" b="1" dirty="0">
              <a:effectLst>
                <a:outerShdw blurRad="38100" dist="38100" dir="2700000" algn="tl">
                  <a:srgbClr val="000000">
                    <a:alpha val="43137"/>
                  </a:srgbClr>
                </a:outerShdw>
              </a:effectLst>
              <a:latin typeface="+mn-lt"/>
            </a:endParaRPr>
          </a:p>
          <a:p>
            <a:pPr marL="0" indent="0">
              <a:buNone/>
            </a:pPr>
            <a:r>
              <a:rPr lang="en-US" altLang="en-US" sz="3200" b="1" dirty="0">
                <a:effectLst>
                  <a:outerShdw blurRad="38100" dist="38100" dir="2700000" algn="tl">
                    <a:srgbClr val="000000">
                      <a:alpha val="43137"/>
                    </a:srgbClr>
                  </a:outerShdw>
                </a:effectLst>
                <a:latin typeface="+mn-lt"/>
              </a:rPr>
              <a:t> </a:t>
            </a:r>
            <a:r>
              <a:rPr lang="en-US" altLang="en-US" sz="3600" b="1" dirty="0">
                <a:effectLst>
                  <a:outerShdw blurRad="38100" dist="38100" dir="2700000" algn="tl">
                    <a:srgbClr val="000000">
                      <a:alpha val="43137"/>
                    </a:srgbClr>
                  </a:outerShdw>
                </a:effectLst>
                <a:latin typeface="+mn-lt"/>
              </a:rPr>
              <a:t>A. The PAST: </a:t>
            </a:r>
            <a:r>
              <a:rPr lang="en-US" altLang="en-US" sz="2400" b="1" dirty="0">
                <a:effectLst>
                  <a:outerShdw blurRad="38100" dist="38100" dir="2700000" algn="tl">
                    <a:srgbClr val="000000">
                      <a:alpha val="43137"/>
                    </a:srgbClr>
                  </a:outerShdw>
                </a:effectLst>
                <a:latin typeface="+mn-lt"/>
              </a:rPr>
              <a:t>Deut. 8:2 </a:t>
            </a:r>
          </a:p>
          <a:p>
            <a:pPr marL="0" indent="0">
              <a:buNone/>
            </a:pPr>
            <a:r>
              <a:rPr lang="en-US" altLang="en-US" sz="3200" b="1" dirty="0">
                <a:effectLst>
                  <a:outerShdw blurRad="38100" dist="38100" dir="2700000" algn="tl">
                    <a:srgbClr val="000000">
                      <a:alpha val="43137"/>
                    </a:srgbClr>
                  </a:outerShdw>
                </a:effectLst>
                <a:latin typeface="+mn-lt"/>
              </a:rPr>
              <a:t> </a:t>
            </a: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The Pilgrims</a:t>
            </a:r>
            <a:b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They knew there was A Greater</a:t>
            </a:r>
          </a:p>
          <a:p>
            <a:pPr marL="0" indent="0">
              <a:buNone/>
            </a:pP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King Than James!</a:t>
            </a:r>
          </a:p>
          <a:p>
            <a:pPr marL="0" indent="0">
              <a:spcBef>
                <a:spcPts val="1200"/>
              </a:spcBef>
              <a:buNone/>
            </a:pP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They trusted God to take care of them. </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Heb. 11:13</a:t>
            </a:r>
            <a:r>
              <a:rPr lang="en-US" alt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indent="0">
              <a:spcBef>
                <a:spcPts val="0"/>
              </a:spcBef>
              <a:buNone/>
            </a:pPr>
            <a:r>
              <a:rPr lang="en-US" altLang="en-US" sz="32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“confessed they were strangers and pilgrims”</a:t>
            </a:r>
          </a:p>
          <a:p>
            <a:pPr marL="0" indent="0">
              <a:buNone/>
            </a:pP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Peter 5:7  </a:t>
            </a:r>
            <a:r>
              <a:rPr lang="en-US" alt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“Casting all your care upon him; </a:t>
            </a:r>
          </a:p>
          <a:p>
            <a:pPr marL="0" indent="0">
              <a:buNone/>
            </a:pPr>
            <a:r>
              <a:rPr lang="en-US" alt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he </a:t>
            </a:r>
            <a:r>
              <a:rPr lang="en-US" alt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careth</a:t>
            </a:r>
            <a:r>
              <a:rPr lang="en-US" alt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you.”</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152400"/>
            <a:ext cx="2514600" cy="3017520"/>
          </a:xfrm>
          <a:prstGeom prst="rect">
            <a:avLst/>
          </a:prstGeom>
        </p:spPr>
      </p:pic>
    </p:spTree>
    <p:extLst>
      <p:ext uri="{BB962C8B-B14F-4D97-AF65-F5344CB8AC3E}">
        <p14:creationId xmlns:p14="http://schemas.microsoft.com/office/powerpoint/2010/main" val="427274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calcmode="lin" valueType="num">
                                      <p:cBhvr>
                                        <p:cTn id="1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3">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 calcmode="lin" valueType="num">
                                      <p:cBhvr>
                                        <p:cTn id="24"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52400"/>
            <a:ext cx="12115800" cy="6432530"/>
          </a:xfrm>
          <a:prstGeom prst="rect">
            <a:avLst/>
          </a:prstGeom>
        </p:spPr>
        <p:txBody>
          <a:bodyPr wrap="square">
            <a:spAutoFit/>
          </a:bodyPr>
          <a:lstStyle/>
          <a:p>
            <a:pPr marL="0" indent="0">
              <a:buNone/>
            </a:pPr>
            <a:r>
              <a:rPr lang="en-US" altLang="en-US" sz="4000" b="1" dirty="0">
                <a:latin typeface="Times New Roman" panose="02020603050405020304" pitchFamily="18" charset="0"/>
                <a:cs typeface="Times New Roman" panose="02020603050405020304" pitchFamily="18" charset="0"/>
              </a:rPr>
              <a:t>C. The Present: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am the LORD, I change not” </a:t>
            </a:r>
            <a:r>
              <a:rPr lang="en-US" altLang="en-US" sz="3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Mal. 3:6</a:t>
            </a:r>
          </a:p>
          <a:p>
            <a:pPr marL="0" indent="0">
              <a:buNone/>
            </a:pPr>
            <a:r>
              <a:rPr lang="en-US" altLang="en-US" sz="32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8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God’s  Power Is Still Available To Us!</a:t>
            </a:r>
          </a:p>
          <a:p>
            <a:pPr marL="0" indent="0" algn="ctr">
              <a:buNone/>
            </a:pPr>
            <a:r>
              <a:rPr lang="en-US" altLang="en-US" sz="20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Eph. 3:20,21  </a:t>
            </a:r>
            <a:r>
              <a:rPr lang="en-US" altLang="en-US" sz="4000" b="1" i="1" dirty="0">
                <a:solidFill>
                  <a:srgbClr val="FF0000"/>
                </a:solidFill>
                <a:latin typeface="Times New Roman" panose="02020603050405020304" pitchFamily="18" charset="0"/>
                <a:cs typeface="Times New Roman" panose="02020603050405020304" pitchFamily="18" charset="0"/>
              </a:rPr>
              <a:t>“</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Now unto him that is able to do exceeding abundantly above all that we ask or think, </a:t>
            </a:r>
          </a:p>
          <a:p>
            <a:pPr marL="0" indent="0" algn="ctr">
              <a:buNone/>
            </a:pP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according to the power that worketh in us.</a:t>
            </a:r>
          </a:p>
          <a:p>
            <a:pPr marL="0" indent="0" algn="ctr">
              <a:buNone/>
            </a:pPr>
            <a:r>
              <a:rPr lang="en-US" alt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Unto Him be glory in the church by Jesus Christ </a:t>
            </a:r>
          </a:p>
          <a:p>
            <a:pPr marL="0" indent="0" algn="ctr">
              <a:buNone/>
            </a:pPr>
            <a:r>
              <a:rPr lang="en-US" alt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5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throughout all ages</a:t>
            </a:r>
            <a:r>
              <a:rPr lang="en-US" alt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spcBef>
                <a:spcPts val="120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4:13  </a:t>
            </a:r>
            <a:r>
              <a:rPr lang="en-US" alt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can do all things through Christ </a:t>
            </a:r>
          </a:p>
          <a:p>
            <a:pPr marL="0" indent="0">
              <a:spcBef>
                <a:spcPts val="0"/>
              </a:spcBef>
              <a:buNone/>
            </a:pPr>
            <a:r>
              <a:rPr lang="en-US" alt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which </a:t>
            </a:r>
            <a:r>
              <a:rPr lang="en-US" altLang="en-US" sz="48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strengtheneth</a:t>
            </a:r>
            <a:r>
              <a:rPr lang="en-US" alt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67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p:cTn id="1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2" dur="500"/>
                                        <p:tgtEl>
                                          <p:spTgt spid="3">
                                            <p:txEl>
                                              <p:pRg st="4" end="4"/>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p:cTn id="3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954" y="0"/>
            <a:ext cx="12160046" cy="6555641"/>
          </a:xfrm>
          <a:prstGeom prst="rect">
            <a:avLst/>
          </a:prstGeom>
        </p:spPr>
        <p:txBody>
          <a:bodyPr wrap="square">
            <a:spAutoFit/>
          </a:bodyPr>
          <a:lstStyle/>
          <a:p>
            <a:pPr marL="742950" indent="-742950">
              <a:buAutoNum type="arabicPeriod" startAt="2"/>
            </a:pPr>
            <a:r>
              <a:rPr lang="en-US" alt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GOD’S </a:t>
            </a:r>
            <a:r>
              <a:rPr lang="en-US" altLang="en-US" sz="4800" b="1" i="1" u="sng"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PROVIDENCE</a:t>
            </a:r>
          </a:p>
          <a:p>
            <a:r>
              <a:rPr lang="en-US" alt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The Past: </a:t>
            </a: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Deut. 8:4,16   </a:t>
            </a:r>
            <a:r>
              <a:rPr lang="en-US" alt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“Thy raiment waxed not </a:t>
            </a:r>
          </a:p>
          <a:p>
            <a:r>
              <a:rPr lang="en-US" alt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old…who led thee through this wilderness…who fed thee…</a:t>
            </a:r>
          </a:p>
          <a:p>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lest thou say my power…hath gotten me this wealth”</a:t>
            </a:r>
          </a:p>
          <a:p>
            <a:r>
              <a:rPr lang="en-US" alt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Samuel 7:12 </a:t>
            </a:r>
            <a:r>
              <a:rPr lang="en-US" alt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Then Samuel took a stone…and called </a:t>
            </a:r>
          </a:p>
          <a:p>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name of it Ebenezer, saying,  </a:t>
            </a:r>
          </a:p>
          <a:p>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Hitherto hath the LORD helped us.” </a:t>
            </a:r>
          </a:p>
          <a:p>
            <a:endPar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 THE PILGRIMS:  </a:t>
            </a:r>
          </a:p>
          <a:p>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“Miraculous” coincidences that guided them. </a:t>
            </a:r>
            <a:endParaRPr lang="en-US" alt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73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500"/>
                                        <p:tgtEl>
                                          <p:spTgt spid="3">
                                            <p:txEl>
                                              <p:pRg st="4" end="4"/>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5" dur="500"/>
                                        <p:tgtEl>
                                          <p:spTgt spid="3">
                                            <p:txEl>
                                              <p:pRg st="5" end="5"/>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 calcmode="lin" valueType="num">
                                      <p:cBhvr>
                                        <p:cTn id="1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1000"/>
                                        <p:tgtEl>
                                          <p:spTgt spid="3">
                                            <p:txEl>
                                              <p:pRg st="8" end="8"/>
                                            </p:txEl>
                                          </p:spTgt>
                                        </p:tgtEl>
                                      </p:cBhvr>
                                    </p:animEffect>
                                    <p:anim calcmode="lin" valueType="num">
                                      <p:cBhvr>
                                        <p:cTn id="2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1000"/>
                                        <p:tgtEl>
                                          <p:spTgt spid="3">
                                            <p:txEl>
                                              <p:pRg st="9" end="9"/>
                                            </p:txEl>
                                          </p:spTgt>
                                        </p:tgtEl>
                                      </p:cBhvr>
                                    </p:animEffect>
                                    <p:anim calcmode="lin" valueType="num">
                                      <p:cBhvr>
                                        <p:cTn id="3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yflower and Spedwe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 y="152400"/>
            <a:ext cx="12192000" cy="2369880"/>
          </a:xfrm>
          <a:prstGeom prst="rect">
            <a:avLst/>
          </a:prstGeom>
        </p:spPr>
        <p:txBody>
          <a:bodyPr wrap="square">
            <a:spAutoFit/>
          </a:bodyPr>
          <a:lstStyle/>
          <a:p>
            <a:pPr algn="ctr"/>
            <a:r>
              <a:rPr lang="en-US" sz="4000" b="1" dirty="0"/>
              <a:t>They originally chartered two ships.  </a:t>
            </a:r>
          </a:p>
          <a:p>
            <a:pPr algn="ctr"/>
            <a:r>
              <a:rPr lang="en-US" sz="3600" b="1" dirty="0"/>
              <a:t>The Speedwell began to take on water a few days out of port and they were required to return and “cram” 134 people on the Mayflower.</a:t>
            </a:r>
          </a:p>
        </p:txBody>
      </p:sp>
    </p:spTree>
    <p:extLst>
      <p:ext uri="{BB962C8B-B14F-4D97-AF65-F5344CB8AC3E}">
        <p14:creationId xmlns:p14="http://schemas.microsoft.com/office/powerpoint/2010/main" val="101765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65036-6C6F-4CC5-AF2B-1C97045585AC}"/>
              </a:ext>
            </a:extLst>
          </p:cNvPr>
          <p:cNvSpPr txBox="1"/>
          <p:nvPr/>
        </p:nvSpPr>
        <p:spPr>
          <a:xfrm>
            <a:off x="-3928" y="57641"/>
            <a:ext cx="11734800" cy="769441"/>
          </a:xfrm>
          <a:prstGeom prst="rect">
            <a:avLst/>
          </a:prstGeom>
          <a:noFill/>
        </p:spPr>
        <p:txBody>
          <a:bodyPr wrap="square" rtlCol="0">
            <a:spAutoFit/>
          </a:bodyPr>
          <a:lstStyle/>
          <a:p>
            <a:pPr algn="ctr"/>
            <a:r>
              <a:rPr lang="en-US" sz="4400" b="1" dirty="0"/>
              <a:t>1) 102 passengers (32 crew) spent 66 days. </a:t>
            </a:r>
          </a:p>
        </p:txBody>
      </p:sp>
      <p:pic>
        <p:nvPicPr>
          <p:cNvPr id="3074" name="Picture 2" descr="The Mayflower sailed up Southampton Water 400 years ago today | Daily Echo">
            <a:extLst>
              <a:ext uri="{FF2B5EF4-FFF2-40B4-BE49-F238E27FC236}">
                <a16:creationId xmlns:a16="http://schemas.microsoft.com/office/drawing/2014/main" id="{00B6B1D5-58F9-EFC0-89F4-99DB0C778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28" y="2190878"/>
            <a:ext cx="11269744" cy="47051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9EE2092-C835-9CD5-4378-ED5009742F67}"/>
              </a:ext>
            </a:extLst>
          </p:cNvPr>
          <p:cNvSpPr txBox="1"/>
          <p:nvPr/>
        </p:nvSpPr>
        <p:spPr>
          <a:xfrm>
            <a:off x="308728" y="827060"/>
            <a:ext cx="11734800" cy="1277273"/>
          </a:xfrm>
          <a:prstGeom prst="rect">
            <a:avLst/>
          </a:prstGeom>
          <a:noFill/>
        </p:spPr>
        <p:txBody>
          <a:bodyPr wrap="square">
            <a:spAutoFit/>
          </a:bodyPr>
          <a:lstStyle/>
          <a:p>
            <a:pPr algn="l" fontAlgn="ctr">
              <a:spcBef>
                <a:spcPts val="0"/>
              </a:spcBef>
              <a:spcAft>
                <a:spcPts val="600"/>
              </a:spcAft>
            </a:pPr>
            <a:r>
              <a:rPr lang="en-US" sz="36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living space for the passengers was about 1000 ft2</a:t>
            </a:r>
          </a:p>
          <a:p>
            <a:pPr algn="l">
              <a:spcBef>
                <a:spcPts val="0"/>
              </a:spcBef>
              <a:spcAft>
                <a:spcPts val="600"/>
              </a:spcAft>
            </a:pPr>
            <a:r>
              <a:rPr lang="en-US" sz="36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ceiling on the tween deck was only about 5'6" high </a:t>
            </a:r>
            <a:endParaRPr lang="en-US" sz="20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0BC53667-720B-5571-7C75-35CF0AB3212B}"/>
              </a:ext>
            </a:extLst>
          </p:cNvPr>
          <p:cNvCxnSpPr/>
          <p:nvPr/>
        </p:nvCxnSpPr>
        <p:spPr>
          <a:xfrm flipH="1">
            <a:off x="7620000" y="2057400"/>
            <a:ext cx="381000" cy="1219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55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5ADA80-528A-4755-8BA5-3FC61E377F03}"/>
              </a:ext>
            </a:extLst>
          </p:cNvPr>
          <p:cNvSpPr/>
          <p:nvPr/>
        </p:nvSpPr>
        <p:spPr>
          <a:xfrm>
            <a:off x="205636" y="0"/>
            <a:ext cx="11908543" cy="923330"/>
          </a:xfrm>
          <a:prstGeom prst="rect">
            <a:avLst/>
          </a:prstGeom>
        </p:spPr>
        <p:txBody>
          <a:bodyPr wrap="square">
            <a:spAutoFit/>
          </a:bodyPr>
          <a:lstStyle/>
          <a:p>
            <a:pPr eaLnBrk="1" hangingPunct="1"/>
            <a:r>
              <a:rPr lang="en-US" altLang="en-US" sz="4400" b="1" i="1" dirty="0"/>
              <a:t>2. </a:t>
            </a:r>
            <a:r>
              <a:rPr lang="en-US" altLang="en-US" sz="5400" b="1" i="1" dirty="0"/>
              <a:t>God’s Providence:  </a:t>
            </a:r>
            <a:r>
              <a:rPr lang="en-US" altLang="en-US" sz="4400" b="1" i="1" dirty="0"/>
              <a:t>Exodus 19:4</a:t>
            </a:r>
            <a:r>
              <a:rPr lang="en-US" altLang="en-US" sz="4400" b="1" i="1" dirty="0">
                <a:solidFill>
                  <a:srgbClr val="FF0000"/>
                </a:solidFill>
                <a:latin typeface="Times New Roman" panose="02020603050405020304" pitchFamily="18" charset="0"/>
                <a:cs typeface="Times New Roman" panose="02020603050405020304" pitchFamily="18" charset="0"/>
              </a:rPr>
              <a:t> </a:t>
            </a:r>
          </a:p>
        </p:txBody>
      </p:sp>
      <p:pic>
        <p:nvPicPr>
          <p:cNvPr id="7" name="Picture 4" descr="Mayflower in storm 2.jpg">
            <a:extLst>
              <a:ext uri="{FF2B5EF4-FFF2-40B4-BE49-F238E27FC236}">
                <a16:creationId xmlns:a16="http://schemas.microsoft.com/office/drawing/2014/main" id="{972EBE82-6A00-4130-8DC5-EC5B5D0FEE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0"/>
            <a:ext cx="1215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E213B22-4C68-42B3-9547-DE25342516E2}"/>
              </a:ext>
            </a:extLst>
          </p:cNvPr>
          <p:cNvSpPr/>
          <p:nvPr/>
        </p:nvSpPr>
        <p:spPr>
          <a:xfrm>
            <a:off x="248531" y="152400"/>
            <a:ext cx="11908543" cy="2862322"/>
          </a:xfrm>
          <a:prstGeom prst="rect">
            <a:avLst/>
          </a:prstGeom>
          <a:solidFill>
            <a:schemeClr val="bg1">
              <a:alpha val="46000"/>
            </a:schemeClr>
          </a:solidFill>
        </p:spPr>
        <p:txBody>
          <a:bodyPr wrap="square">
            <a:spAutoFit/>
          </a:bodyPr>
          <a:lstStyle/>
          <a:p>
            <a:pPr algn="ctr"/>
            <a:r>
              <a:rPr lang="en-US" altLang="en-US" sz="3600" b="1" dirty="0">
                <a:latin typeface="Times New Roman" panose="02020603050405020304" pitchFamily="18" charset="0"/>
                <a:cs typeface="Times New Roman" panose="02020603050405020304" pitchFamily="18" charset="0"/>
              </a:rPr>
              <a:t>“..and met with many fierce storms, with which the ship was soundly shaken, and her upper works made very leaky; </a:t>
            </a:r>
            <a:r>
              <a:rPr lang="en-US" altLang="en-US" sz="3600" b="1" i="1" dirty="0">
                <a:latin typeface="Times New Roman" panose="02020603050405020304" pitchFamily="18" charset="0"/>
                <a:cs typeface="Times New Roman" panose="02020603050405020304" pitchFamily="18" charset="0"/>
              </a:rPr>
              <a:t>and one of the main beams in the mid ships was bowed and cracked</a:t>
            </a:r>
            <a:r>
              <a:rPr lang="en-US" altLang="en-US" sz="3600" b="1" dirty="0">
                <a:latin typeface="Times New Roman" panose="02020603050405020304" pitchFamily="18" charset="0"/>
                <a:cs typeface="Times New Roman" panose="02020603050405020304" pitchFamily="18" charset="0"/>
              </a:rPr>
              <a:t>, which put them in some fear that the ship could not be able to perform the voyage. </a:t>
            </a:r>
            <a:endParaRPr lang="en-US" sz="36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D50CFB6-676A-4CDE-B8F8-4FD771CCF0DE}"/>
              </a:ext>
            </a:extLst>
          </p:cNvPr>
          <p:cNvSpPr/>
          <p:nvPr/>
        </p:nvSpPr>
        <p:spPr>
          <a:xfrm>
            <a:off x="248531" y="4495800"/>
            <a:ext cx="11865648" cy="2739211"/>
          </a:xfrm>
          <a:prstGeom prst="rect">
            <a:avLst/>
          </a:prstGeom>
          <a:solidFill>
            <a:schemeClr val="bg1">
              <a:alpha val="54000"/>
            </a:schemeClr>
          </a:solidFill>
        </p:spPr>
        <p:txBody>
          <a:bodyPr wrap="square">
            <a:spAutoFit/>
          </a:bodyPr>
          <a:lstStyle/>
          <a:p>
            <a:pPr algn="ctr" eaLnBrk="1" hangingPunct="1"/>
            <a:r>
              <a:rPr lang="en-US" altLang="en-US" sz="3600" b="1" i="1" dirty="0">
                <a:latin typeface="Times New Roman" panose="02020603050405020304" pitchFamily="18" charset="0"/>
                <a:cs typeface="Times New Roman" panose="02020603050405020304" pitchFamily="18" charset="0"/>
              </a:rPr>
              <a:t>In sundry of these storms the winds were so fierce, and the seas so high, as they could not bear a knot of sail, but were forced to hull, for divers days together.” </a:t>
            </a:r>
          </a:p>
          <a:p>
            <a:pPr eaLnBrk="1" hangingPunct="1"/>
            <a:r>
              <a:rPr lang="en-US" altLang="en-US" sz="3200" b="1" dirty="0"/>
              <a:t>                William Bradford </a:t>
            </a:r>
            <a:r>
              <a:rPr lang="en-US" altLang="en-US" sz="3200" b="1" i="1" dirty="0"/>
              <a:t>“Of Plymouth Plantation”</a:t>
            </a:r>
            <a:br>
              <a:rPr lang="en-US" altLang="en-US" sz="3200" b="1" dirty="0"/>
            </a:br>
            <a:endParaRPr lang="en-US" sz="3200" dirty="0"/>
          </a:p>
        </p:txBody>
      </p:sp>
    </p:spTree>
    <p:extLst>
      <p:ext uri="{BB962C8B-B14F-4D97-AF65-F5344CB8AC3E}">
        <p14:creationId xmlns:p14="http://schemas.microsoft.com/office/powerpoint/2010/main" val="181953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02CA19-3F5A-415F-A47A-D386E9BDD5AB}"/>
              </a:ext>
            </a:extLst>
          </p:cNvPr>
          <p:cNvSpPr txBox="1"/>
          <p:nvPr/>
        </p:nvSpPr>
        <p:spPr>
          <a:xfrm>
            <a:off x="40741" y="171130"/>
            <a:ext cx="12110518" cy="6524863"/>
          </a:xfrm>
          <a:prstGeom prst="rect">
            <a:avLst/>
          </a:prstGeom>
          <a:noFill/>
        </p:spPr>
        <p:txBody>
          <a:bodyPr wrap="square">
            <a:spAutoFit/>
          </a:bodyPr>
          <a:lstStyle/>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Last week we began a series on the importance of Trust and its effect on all of our relationships.  Proverbs 3:5-10 provide some clear principles on how to cultivate our Trust (Faith) in God.  </a:t>
            </a:r>
          </a:p>
          <a:p>
            <a:pPr algn="ct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 Take Personal Inventory</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3:5</a:t>
            </a:r>
          </a:p>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“Trust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bāṭaḥ</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put confidence)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the LORD </a:t>
            </a:r>
          </a:p>
          <a:p>
            <a:pPr algn="ct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with all thine heart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lean not unto thine </a:t>
            </a:r>
          </a:p>
          <a:p>
            <a:pPr algn="ct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own understanding.” </a:t>
            </a:r>
          </a:p>
        </p:txBody>
      </p:sp>
    </p:spTree>
    <p:extLst>
      <p:ext uri="{BB962C8B-B14F-4D97-AF65-F5344CB8AC3E}">
        <p14:creationId xmlns:p14="http://schemas.microsoft.com/office/powerpoint/2010/main" val="25801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5ADA80-528A-4755-8BA5-3FC61E377F03}"/>
              </a:ext>
            </a:extLst>
          </p:cNvPr>
          <p:cNvSpPr/>
          <p:nvPr/>
        </p:nvSpPr>
        <p:spPr>
          <a:xfrm>
            <a:off x="205636" y="0"/>
            <a:ext cx="11908543" cy="923330"/>
          </a:xfrm>
          <a:prstGeom prst="rect">
            <a:avLst/>
          </a:prstGeom>
        </p:spPr>
        <p:txBody>
          <a:bodyPr wrap="square">
            <a:spAutoFit/>
          </a:bodyPr>
          <a:lstStyle/>
          <a:p>
            <a:pPr eaLnBrk="1" hangingPunct="1"/>
            <a:r>
              <a:rPr lang="en-US" altLang="en-US" sz="4400" b="1" i="1" dirty="0"/>
              <a:t>2. </a:t>
            </a:r>
            <a:r>
              <a:rPr lang="en-US" altLang="en-US" sz="5400" b="1" i="1" dirty="0"/>
              <a:t>God’s Providence:  </a:t>
            </a:r>
            <a:r>
              <a:rPr lang="en-US" altLang="en-US" sz="4400" b="1" i="1" dirty="0"/>
              <a:t>Exodus 19:4</a:t>
            </a:r>
            <a:r>
              <a:rPr lang="en-US" altLang="en-US" sz="4400" b="1" i="1" dirty="0">
                <a:solidFill>
                  <a:srgbClr val="FF0000"/>
                </a:solidFill>
                <a:latin typeface="Times New Roman" panose="02020603050405020304" pitchFamily="18" charset="0"/>
                <a:cs typeface="Times New Roman" panose="02020603050405020304" pitchFamily="18" charset="0"/>
              </a:rPr>
              <a:t> </a:t>
            </a:r>
          </a:p>
        </p:txBody>
      </p:sp>
      <p:pic>
        <p:nvPicPr>
          <p:cNvPr id="7" name="Picture 4" descr="Mayflower in storm 2.jpg">
            <a:extLst>
              <a:ext uri="{FF2B5EF4-FFF2-40B4-BE49-F238E27FC236}">
                <a16:creationId xmlns:a16="http://schemas.microsoft.com/office/drawing/2014/main" id="{972EBE82-6A00-4130-8DC5-EC5B5D0FEE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0"/>
            <a:ext cx="1215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D50CFB6-676A-4CDE-B8F8-4FD771CCF0DE}"/>
              </a:ext>
            </a:extLst>
          </p:cNvPr>
          <p:cNvSpPr/>
          <p:nvPr/>
        </p:nvSpPr>
        <p:spPr>
          <a:xfrm>
            <a:off x="34925" y="5105400"/>
            <a:ext cx="11865648" cy="1200329"/>
          </a:xfrm>
          <a:prstGeom prst="rect">
            <a:avLst/>
          </a:prstGeom>
          <a:solidFill>
            <a:schemeClr val="bg1">
              <a:alpha val="54000"/>
            </a:schemeClr>
          </a:solidFill>
        </p:spPr>
        <p:txBody>
          <a:bodyPr wrap="square">
            <a:spAutoFit/>
          </a:bodyPr>
          <a:lstStyle/>
          <a:p>
            <a:pPr algn="ctr" eaLnBrk="1" hangingPunct="1"/>
            <a:r>
              <a:rPr lang="en-US" alt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These storms blew them off course and led them to Plymouth Bay, Mass. Instead of Jamestown, Virginia.</a:t>
            </a:r>
          </a:p>
        </p:txBody>
      </p:sp>
    </p:spTree>
    <p:extLst>
      <p:ext uri="{BB962C8B-B14F-4D97-AF65-F5344CB8AC3E}">
        <p14:creationId xmlns:p14="http://schemas.microsoft.com/office/powerpoint/2010/main" val="1241677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ayflower-compact.jpg">
            <a:extLst>
              <a:ext uri="{FF2B5EF4-FFF2-40B4-BE49-F238E27FC236}">
                <a16:creationId xmlns:a16="http://schemas.microsoft.com/office/drawing/2014/main" id="{97D66F03-1743-4B4D-AF8C-2EE6C34CE27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6057"/>
            <a:ext cx="12175787" cy="68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00DEC6E-2E29-440D-9315-1C5601C9F4DA}"/>
              </a:ext>
            </a:extLst>
          </p:cNvPr>
          <p:cNvSpPr/>
          <p:nvPr/>
        </p:nvSpPr>
        <p:spPr>
          <a:xfrm>
            <a:off x="304800" y="152400"/>
            <a:ext cx="11430000" cy="1446550"/>
          </a:xfrm>
          <a:prstGeom prst="rect">
            <a:avLst/>
          </a:prstGeom>
        </p:spPr>
        <p:txBody>
          <a:bodyPr wrap="square">
            <a:spAutoFit/>
          </a:bodyPr>
          <a:lstStyle/>
          <a:p>
            <a:pPr algn="ctr">
              <a:defRPr/>
            </a:pPr>
            <a:r>
              <a:rPr lang="en-US" sz="4400" b="1" dirty="0">
                <a:solidFill>
                  <a:schemeClr val="bg1"/>
                </a:solidFill>
                <a:latin typeface="Arial" charset="0"/>
              </a:rPr>
              <a:t>When they couldn’t get to Jamestown, they drew up the “Mayflower Compact”.  </a:t>
            </a:r>
            <a:endParaRPr lang="en-US" sz="4400" b="1" i="1" dirty="0">
              <a:ln>
                <a:solidFill>
                  <a:schemeClr val="tx1"/>
                </a:solidFill>
              </a:ln>
              <a:solidFill>
                <a:schemeClr val="bg1"/>
              </a:solidFill>
              <a:latin typeface="Arial" charset="0"/>
            </a:endParaRPr>
          </a:p>
        </p:txBody>
      </p:sp>
      <p:sp>
        <p:nvSpPr>
          <p:cNvPr id="11" name="Rectangle 10">
            <a:extLst>
              <a:ext uri="{FF2B5EF4-FFF2-40B4-BE49-F238E27FC236}">
                <a16:creationId xmlns:a16="http://schemas.microsoft.com/office/drawing/2014/main" id="{47EBE7AE-6BB1-46B6-8D5B-1EB821049A71}"/>
              </a:ext>
            </a:extLst>
          </p:cNvPr>
          <p:cNvSpPr/>
          <p:nvPr/>
        </p:nvSpPr>
        <p:spPr>
          <a:xfrm>
            <a:off x="276225" y="4648200"/>
            <a:ext cx="11535427" cy="1938992"/>
          </a:xfrm>
          <a:prstGeom prst="rect">
            <a:avLst/>
          </a:prstGeom>
        </p:spPr>
        <p:txBody>
          <a:bodyPr wrap="square">
            <a:spAutoFit/>
          </a:bodyPr>
          <a:lstStyle/>
          <a:p>
            <a:pPr algn="ctr">
              <a:defRPr/>
            </a:pPr>
            <a:r>
              <a:rPr lang="en-US" sz="4000" b="1" i="1" dirty="0">
                <a:ln>
                  <a:solidFill>
                    <a:schemeClr val="tx1"/>
                  </a:solidFill>
                </a:ln>
                <a:solidFill>
                  <a:schemeClr val="bg1"/>
                </a:solidFill>
                <a:effectLst>
                  <a:outerShdw blurRad="38100" dist="38100" dir="2700000" algn="tl">
                    <a:srgbClr val="000000">
                      <a:alpha val="43137"/>
                    </a:srgbClr>
                  </a:outerShdw>
                </a:effectLst>
                <a:latin typeface="Arial" charset="0"/>
              </a:rPr>
              <a:t>“In the name of God, Amen….</a:t>
            </a:r>
          </a:p>
          <a:p>
            <a:pPr algn="ctr">
              <a:defRPr/>
            </a:pPr>
            <a:r>
              <a:rPr lang="en-US" sz="4000" b="1" i="1" dirty="0">
                <a:ln>
                  <a:solidFill>
                    <a:schemeClr val="tx1"/>
                  </a:solidFill>
                </a:ln>
                <a:solidFill>
                  <a:schemeClr val="bg1"/>
                </a:solidFill>
                <a:effectLst>
                  <a:outerShdw blurRad="38100" dist="38100" dir="2700000" algn="tl">
                    <a:srgbClr val="000000">
                      <a:alpha val="43137"/>
                    </a:srgbClr>
                  </a:outerShdw>
                </a:effectLst>
                <a:latin typeface="Arial" charset="0"/>
              </a:rPr>
              <a:t>Having undertaken for ye glory of God and  advancement of ye Christian faith…” </a:t>
            </a:r>
            <a:endParaRPr lang="en-US" sz="4000" b="1"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93407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CD7373-6999-4B3F-88C0-9FBD308FEEE8}"/>
              </a:ext>
            </a:extLst>
          </p:cNvPr>
          <p:cNvPicPr>
            <a:picLocks noChangeAspect="1"/>
          </p:cNvPicPr>
          <p:nvPr/>
        </p:nvPicPr>
        <p:blipFill>
          <a:blip r:embed="rId2"/>
          <a:stretch>
            <a:fillRect/>
          </a:stretch>
        </p:blipFill>
        <p:spPr>
          <a:xfrm>
            <a:off x="0" y="0"/>
            <a:ext cx="12191999" cy="6788187"/>
          </a:xfrm>
          <a:prstGeom prst="rect">
            <a:avLst/>
          </a:prstGeom>
        </p:spPr>
      </p:pic>
      <p:sp>
        <p:nvSpPr>
          <p:cNvPr id="2" name="Rectangle 1">
            <a:extLst>
              <a:ext uri="{FF2B5EF4-FFF2-40B4-BE49-F238E27FC236}">
                <a16:creationId xmlns:a16="http://schemas.microsoft.com/office/drawing/2014/main" id="{34B4FAA9-0632-4D3A-82B6-F7D602A8663F}"/>
              </a:ext>
            </a:extLst>
          </p:cNvPr>
          <p:cNvSpPr/>
          <p:nvPr/>
        </p:nvSpPr>
        <p:spPr>
          <a:xfrm>
            <a:off x="152400" y="3937214"/>
            <a:ext cx="12159672" cy="2862322"/>
          </a:xfrm>
          <a:prstGeom prst="rect">
            <a:avLst/>
          </a:prstGeom>
          <a:solidFill>
            <a:schemeClr val="tx1">
              <a:alpha val="58000"/>
            </a:schemeClr>
          </a:solidFill>
        </p:spPr>
        <p:txBody>
          <a:bodyPr wrap="square">
            <a:spAutoFit/>
          </a:bodyPr>
          <a:lstStyle/>
          <a:p>
            <a:pPr algn="ctr"/>
            <a:r>
              <a:rPr lang="en-US" sz="3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“Being thus arrived in a good harbor, and brought safe to land, they fell upon their knees and blessed the God of Heaven who brought them over the vast and furious ocean, and delivered them from all the perils and miseries thereof, again to set their feet on the firm and stable earth, their proper element” </a:t>
            </a:r>
          </a:p>
        </p:txBody>
      </p:sp>
      <p:sp>
        <p:nvSpPr>
          <p:cNvPr id="5" name="TextBox 4">
            <a:extLst>
              <a:ext uri="{FF2B5EF4-FFF2-40B4-BE49-F238E27FC236}">
                <a16:creationId xmlns:a16="http://schemas.microsoft.com/office/drawing/2014/main" id="{6146EDD8-3549-557E-068F-5D8E7715BDE3}"/>
              </a:ext>
            </a:extLst>
          </p:cNvPr>
          <p:cNvSpPr txBox="1"/>
          <p:nvPr/>
        </p:nvSpPr>
        <p:spPr>
          <a:xfrm>
            <a:off x="258096" y="-40846"/>
            <a:ext cx="11933903"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first thing they did upon landing was to pray and thank God!</a:t>
            </a:r>
          </a:p>
        </p:txBody>
      </p:sp>
    </p:spTree>
    <p:extLst>
      <p:ext uri="{BB962C8B-B14F-4D97-AF65-F5344CB8AC3E}">
        <p14:creationId xmlns:p14="http://schemas.microsoft.com/office/powerpoint/2010/main" val="232366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8886"/>
            <a:ext cx="12039600" cy="2554545"/>
          </a:xfrm>
          <a:prstGeom prst="rect">
            <a:avLst/>
          </a:prstGeom>
        </p:spPr>
        <p:txBody>
          <a:bodyPr wrap="square">
            <a:spAutoFit/>
          </a:bodyPr>
          <a:lstStyle/>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 had miraculously removed the hostile Indians from the area and provided two “ENGLISH” speaking Indians (Samoset and Squanto) to be their guides and interpreters.</a:t>
            </a:r>
          </a:p>
        </p:txBody>
      </p:sp>
      <p:pic>
        <p:nvPicPr>
          <p:cNvPr id="4098" name="Picture 2" descr="Two Cultures and a Harvest of Hope">
            <a:extLst>
              <a:ext uri="{FF2B5EF4-FFF2-40B4-BE49-F238E27FC236}">
                <a16:creationId xmlns:a16="http://schemas.microsoft.com/office/drawing/2014/main" id="{74317031-2A3A-3406-9023-DEC1E128A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0" y="2895600"/>
            <a:ext cx="6211033" cy="40302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8A0331-EEC1-8B29-1EB6-92991AF4337F}"/>
              </a:ext>
            </a:extLst>
          </p:cNvPr>
          <p:cNvSpPr txBox="1"/>
          <p:nvPr/>
        </p:nvSpPr>
        <p:spPr>
          <a:xfrm>
            <a:off x="6324600" y="2971800"/>
            <a:ext cx="5715000" cy="2800767"/>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helped broker peace with Chief Massasoit and the Wampanoag Indians</a:t>
            </a:r>
          </a:p>
        </p:txBody>
      </p:sp>
    </p:spTree>
    <p:extLst>
      <p:ext uri="{BB962C8B-B14F-4D97-AF65-F5344CB8AC3E}">
        <p14:creationId xmlns:p14="http://schemas.microsoft.com/office/powerpoint/2010/main" val="266832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0" y="0"/>
            <a:ext cx="12115800" cy="4983164"/>
          </a:xfrm>
        </p:spPr>
        <p:txBody>
          <a:bodyPr/>
          <a:lstStyle/>
          <a:p>
            <a:pPr marL="274320" indent="-274320" algn="ctr" fontAlgn="auto">
              <a:spcBef>
                <a:spcPts val="0"/>
              </a:spcBef>
              <a:spcAft>
                <a:spcPts val="0"/>
              </a:spcAft>
              <a:buClr>
                <a:schemeClr val="accent3"/>
              </a:buClr>
              <a:buNone/>
              <a:defRPr/>
            </a:pPr>
            <a:r>
              <a:rPr lang="en-US" altLang="en-US" sz="4000" b="1" i="1" dirty="0">
                <a:effectLst>
                  <a:outerShdw blurRad="38100" dist="38100" dir="2700000" algn="tl">
                    <a:srgbClr val="000000">
                      <a:alpha val="43137"/>
                    </a:srgbClr>
                  </a:outerShdw>
                </a:effectLst>
              </a:rPr>
              <a:t>1621:  </a:t>
            </a:r>
            <a:r>
              <a:rPr lang="en-US" altLang="en-US" sz="4400" b="1" i="1" dirty="0">
                <a:effectLst>
                  <a:outerShdw blurRad="38100" dist="38100" dir="2700000" algn="tl">
                    <a:srgbClr val="000000">
                      <a:alpha val="43137"/>
                    </a:srgbClr>
                  </a:outerShdw>
                </a:effectLst>
              </a:rPr>
              <a:t>The local Wampanoag tribe, with Squanto and Samoset’s support, helped provide a supply of food to sustain them through the next winter.</a:t>
            </a:r>
          </a:p>
          <a:p>
            <a:pPr marL="274320" indent="-274320" eaLnBrk="1" fontAlgn="auto" hangingPunct="1">
              <a:spcBef>
                <a:spcPts val="0"/>
              </a:spcBef>
              <a:spcAft>
                <a:spcPts val="0"/>
              </a:spcAft>
              <a:buClr>
                <a:schemeClr val="accent3"/>
              </a:buClr>
              <a:buFont typeface="Wingdings 2"/>
              <a:buNone/>
              <a:defRPr/>
            </a:pPr>
            <a:r>
              <a:rPr lang="en-US" altLang="en-US" sz="4000" b="1" dirty="0">
                <a:effectLst>
                  <a:outerShdw blurRad="38100" dist="38100" dir="2700000" algn="tl">
                    <a:srgbClr val="000000">
                      <a:alpha val="43137"/>
                    </a:srgbClr>
                  </a:outerShdw>
                </a:effectLst>
              </a:rPr>
              <a:t>Fall:  Bradford declared a feast and invited the Indians. </a:t>
            </a:r>
          </a:p>
          <a:p>
            <a:pPr marL="274320" indent="-274320" eaLnBrk="1" fontAlgn="auto" hangingPunct="1">
              <a:spcAft>
                <a:spcPts val="0"/>
              </a:spcAft>
              <a:buClr>
                <a:schemeClr val="accent3"/>
              </a:buClr>
              <a:buFont typeface="Wingdings 2"/>
              <a:buNone/>
              <a:defRPr/>
            </a:pPr>
            <a:endParaRPr lang="en-US" altLang="en-US" dirty="0"/>
          </a:p>
        </p:txBody>
      </p:sp>
      <p:pic>
        <p:nvPicPr>
          <p:cNvPr id="3" name="Picture 2" descr="&quot;The First Thanksgiving 1621,&quot; oil painting by Jean Leon Gerome Ferris, circa 1912-1915">
            <a:extLst>
              <a:ext uri="{FF2B5EF4-FFF2-40B4-BE49-F238E27FC236}">
                <a16:creationId xmlns:a16="http://schemas.microsoft.com/office/drawing/2014/main" id="{B5610D47-A6C0-44D0-BB8D-B436D8F9FB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32" b="8267"/>
          <a:stretch/>
        </p:blipFill>
        <p:spPr bwMode="auto">
          <a:xfrm>
            <a:off x="2357" y="3048000"/>
            <a:ext cx="8078160" cy="38264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315575-C0F2-E345-8B47-E695047358BF}"/>
              </a:ext>
            </a:extLst>
          </p:cNvPr>
          <p:cNvSpPr txBox="1"/>
          <p:nvPr/>
        </p:nvSpPr>
        <p:spPr>
          <a:xfrm>
            <a:off x="8093872" y="2971800"/>
            <a:ext cx="4098128" cy="2800767"/>
          </a:xfrm>
          <a:prstGeom prst="rect">
            <a:avLst/>
          </a:prstGeom>
          <a:noFill/>
        </p:spPr>
        <p:txBody>
          <a:bodyPr wrap="square">
            <a:spAutoFit/>
          </a:bodyPr>
          <a:lstStyle/>
          <a:p>
            <a:pPr marL="274320" marR="0" lvl="0" indent="-274320" algn="ctr" defTabSz="914400" rtl="0" eaLnBrk="1" fontAlgn="auto" latinLnBrk="0" hangingPunct="1">
              <a:lnSpc>
                <a:spcPct val="100000"/>
              </a:lnSpc>
              <a:spcBef>
                <a:spcPts val="0"/>
              </a:spcBef>
              <a:spcAft>
                <a:spcPts val="0"/>
              </a:spcAft>
              <a:buClr>
                <a:srgbClr val="9BBB59"/>
              </a:buClr>
              <a:buSzTx/>
              <a:buFont typeface="Wingdings 2"/>
              <a:buNone/>
              <a:tabLst/>
              <a:defRPr/>
            </a:pPr>
            <a:r>
              <a:rPr kumimoji="0" lang="en-US"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Chief Massasoit showed up with 90 Indians.  </a:t>
            </a:r>
          </a:p>
        </p:txBody>
      </p:sp>
    </p:spTree>
    <p:extLst>
      <p:ext uri="{BB962C8B-B14F-4D97-AF65-F5344CB8AC3E}">
        <p14:creationId xmlns:p14="http://schemas.microsoft.com/office/powerpoint/2010/main" val="301237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1000"/>
                                        <p:tgtEl>
                                          <p:spTgt spid="3075">
                                            <p:txEl>
                                              <p:pRg st="1" end="1"/>
                                            </p:txEl>
                                          </p:spTgt>
                                        </p:tgtEl>
                                      </p:cBhvr>
                                    </p:animEffect>
                                    <p:anim calcmode="lin" valueType="num">
                                      <p:cBhvr>
                                        <p:cTn id="8" dur="10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0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0" y="937418"/>
            <a:ext cx="12115800" cy="4983164"/>
          </a:xfrm>
        </p:spPr>
        <p:txBody>
          <a:bodyPr/>
          <a:lstStyle/>
          <a:p>
            <a:pPr marL="274320" indent="-274320" eaLnBrk="1" fontAlgn="auto" hangingPunct="1">
              <a:spcAft>
                <a:spcPts val="0"/>
              </a:spcAft>
              <a:buClr>
                <a:schemeClr val="accent3"/>
              </a:buClr>
              <a:buFont typeface="Wingdings 2"/>
              <a:buNone/>
              <a:defRPr/>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a:effectLst>
                  <a:outerShdw blurRad="38100" dist="38100" dir="2700000" algn="tl">
                    <a:srgbClr val="000000">
                      <a:alpha val="43137"/>
                    </a:srgbClr>
                  </a:outerShdw>
                </a:effectLst>
              </a:rPr>
              <a:t>C. God’s Providential care is still at work!</a:t>
            </a:r>
          </a:p>
          <a:p>
            <a:pPr marL="274320" indent="-274320" algn="ctr" eaLnBrk="1" fontAlgn="auto" hangingPunct="1">
              <a:spcAft>
                <a:spcPts val="0"/>
              </a:spcAft>
              <a:buClr>
                <a:schemeClr val="accent3"/>
              </a:buClr>
              <a:buFont typeface="Wingdings 2"/>
              <a:buNone/>
              <a:defRPr/>
            </a:pPr>
            <a:r>
              <a:rPr lang="en-US" b="1" dirty="0">
                <a:effectLst>
                  <a:outerShdw blurRad="38100" dist="38100" dir="2700000" algn="tl">
                    <a:srgbClr val="000000">
                      <a:alpha val="43137"/>
                    </a:srgbClr>
                  </a:outerShdw>
                </a:effectLst>
              </a:rPr>
              <a:t>Ps. 68:19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“Blessed be the Lord, who daily </a:t>
            </a:r>
            <a:r>
              <a:rPr 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loadeth</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us with benefits, even the God of our salvation.”</a:t>
            </a:r>
          </a:p>
          <a:p>
            <a:pPr marL="274320" indent="-274320" algn="ctr" eaLnBrk="1" fontAlgn="auto" hangingPunct="1">
              <a:spcBef>
                <a:spcPts val="2400"/>
              </a:spcBef>
              <a:spcAft>
                <a:spcPts val="0"/>
              </a:spcAft>
              <a:buClr>
                <a:schemeClr val="accent3"/>
              </a:buClr>
              <a:buFont typeface="Wingdings 2"/>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Mt. 6:33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seek ye first the kingdom of God, and his righteousness; and all these things shall be added you.”</a:t>
            </a:r>
            <a:endPar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74320" indent="-274320" algn="ctr" eaLnBrk="1" fontAlgn="auto" hangingPunct="1">
              <a:spcBef>
                <a:spcPts val="2400"/>
              </a:spcBef>
              <a:spcAft>
                <a:spcPts val="0"/>
              </a:spcAft>
              <a:buClr>
                <a:schemeClr val="accent3"/>
              </a:buClr>
              <a:buFont typeface="Wingdings 2"/>
              <a:buNone/>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4:19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“My God shall supply all your need according to His riches in glory by Christ Jesus.”</a:t>
            </a:r>
            <a:endPar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endParaRPr lang="en-US" altLang="en-US" dirty="0"/>
          </a:p>
        </p:txBody>
      </p:sp>
      <p:sp>
        <p:nvSpPr>
          <p:cNvPr id="5" name="Rectangle 4">
            <a:extLst>
              <a:ext uri="{FF2B5EF4-FFF2-40B4-BE49-F238E27FC236}">
                <a16:creationId xmlns:a16="http://schemas.microsoft.com/office/drawing/2014/main" id="{FF390AE1-8D20-4F7E-A25E-D2E06AEDB898}"/>
              </a:ext>
            </a:extLst>
          </p:cNvPr>
          <p:cNvSpPr/>
          <p:nvPr/>
        </p:nvSpPr>
        <p:spPr>
          <a:xfrm>
            <a:off x="354327" y="154230"/>
            <a:ext cx="11149206" cy="923330"/>
          </a:xfrm>
          <a:prstGeom prst="rect">
            <a:avLst/>
          </a:prstGeom>
        </p:spPr>
        <p:txBody>
          <a:bodyPr wrap="none">
            <a:spAutoFit/>
          </a:bodyPr>
          <a:lstStyle/>
          <a:p>
            <a:r>
              <a:rPr lang="en-US" alt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“Thou shalt remember all the way…” </a:t>
            </a:r>
            <a:endParaRPr lang="en-US" sz="5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7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randombar(horizontal)">
                                      <p:cBhvr>
                                        <p:cTn id="7" dur="500"/>
                                        <p:tgtEl>
                                          <p:spTgt spid="30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5">
                                            <p:txEl>
                                              <p:pRg st="3" end="3"/>
                                            </p:txEl>
                                          </p:spTgt>
                                        </p:tgtEl>
                                        <p:attrNameLst>
                                          <p:attrName>style.visibility</p:attrName>
                                        </p:attrNameLst>
                                      </p:cBhvr>
                                      <p:to>
                                        <p:strVal val="visible"/>
                                      </p:to>
                                    </p:set>
                                    <p:animEffect transition="in" filter="fade">
                                      <p:cBhvr>
                                        <p:cTn id="12" dur="1000"/>
                                        <p:tgtEl>
                                          <p:spTgt spid="3075">
                                            <p:txEl>
                                              <p:pRg st="3" end="3"/>
                                            </p:txEl>
                                          </p:spTgt>
                                        </p:tgtEl>
                                      </p:cBhvr>
                                    </p:animEffect>
                                    <p:anim calcmode="lin" valueType="num">
                                      <p:cBhvr>
                                        <p:cTn id="13" dur="1000" fill="hold"/>
                                        <p:tgtEl>
                                          <p:spTgt spid="307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07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448"/>
            <a:ext cx="12192000" cy="6678751"/>
          </a:xfrm>
          <a:prstGeom prst="rect">
            <a:avLst/>
          </a:prstGeom>
        </p:spPr>
        <p:txBody>
          <a:bodyPr wrap="square">
            <a:spAutoFit/>
          </a:bodyPr>
          <a:lstStyle/>
          <a:p>
            <a:r>
              <a:rPr lang="en-US" altLang="en-US" sz="3600" b="1" dirty="0">
                <a:latin typeface="+mn-lt"/>
              </a:rPr>
              <a:t> </a:t>
            </a:r>
            <a:r>
              <a:rPr lang="en-US" altLang="en-US" sz="4800" b="1" dirty="0">
                <a:effectLst>
                  <a:outerShdw blurRad="38100" dist="38100" dir="2700000" algn="tl">
                    <a:srgbClr val="000000">
                      <a:alpha val="43137"/>
                    </a:srgbClr>
                  </a:outerShdw>
                </a:effectLst>
                <a:latin typeface="+mn-lt"/>
              </a:rPr>
              <a:t>Recognize:  God’s Power…Providence</a:t>
            </a:r>
            <a:endParaRPr lang="en-US" altLang="en-US" sz="3600" b="1" dirty="0">
              <a:effectLst>
                <a:outerShdw blurRad="38100" dist="38100" dir="2700000" algn="tl">
                  <a:srgbClr val="000000">
                    <a:alpha val="43137"/>
                  </a:srgbClr>
                </a:outerShdw>
              </a:effectLst>
              <a:latin typeface="+mn-lt"/>
            </a:endParaRPr>
          </a:p>
          <a:p>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GOD’S </a:t>
            </a:r>
            <a:r>
              <a:rPr lang="en-US" altLang="en-US" sz="4000" b="1" i="1" u="sng"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PROVISION </a:t>
            </a:r>
          </a:p>
          <a:p>
            <a:r>
              <a:rPr lang="en-US" alt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THE PAST: Israel  Deut. 8: </a:t>
            </a:r>
          </a:p>
          <a:p>
            <a:pPr algn="ctr"/>
            <a:r>
              <a:rPr lang="en-US" alt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alt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LORD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bringeth thee into a good land</a:t>
            </a:r>
            <a:r>
              <a:rPr lang="en-US" alt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274320" lvl="0" indent="-274320" algn="ctr" fontAlgn="auto">
              <a:spcBef>
                <a:spcPts val="0"/>
              </a:spcBef>
              <a:spcAft>
                <a:spcPts val="0"/>
              </a:spcAft>
              <a:buClr>
                <a:srgbClr val="9BBB59"/>
              </a:buClr>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a:t>
            </a:r>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thou hast eaten and art full, then thou shalt bless the LORD thy God for the good land which he hath given thee. </a:t>
            </a:r>
          </a:p>
          <a:p>
            <a:pPr marL="274320" lvl="0" indent="-274320" algn="ctr" fontAlgn="auto">
              <a:spcBef>
                <a:spcPts val="0"/>
              </a:spcBef>
              <a:spcAft>
                <a:spcPts val="0"/>
              </a:spcAft>
              <a:buClr>
                <a:srgbClr val="9BBB59"/>
              </a:buClr>
              <a:defRPr/>
            </a:pPr>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Beware that thou forget not the LORD thy God, </a:t>
            </a:r>
          </a:p>
          <a:p>
            <a:pPr marL="274320" lvl="0" indent="-274320" algn="ctr" fontAlgn="auto">
              <a:spcBef>
                <a:spcPts val="0"/>
              </a:spcBef>
              <a:spcAft>
                <a:spcPts val="0"/>
              </a:spcAft>
              <a:buClr>
                <a:srgbClr val="9BBB59"/>
              </a:buClr>
              <a:defRPr/>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not keeping his commandments, …</a:t>
            </a:r>
          </a:p>
          <a:p>
            <a:pPr lvl="0" algn="ctr" fontAlgn="auto">
              <a:spcBef>
                <a:spcPts val="0"/>
              </a:spcBef>
              <a:spcAft>
                <a:spcPts val="0"/>
              </a:spcAft>
              <a:buClr>
                <a:srgbClr val="9BBB59"/>
              </a:buClr>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a:t>
            </a:r>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Lest when thou hast eaten and art full, and hast built goodly houses, and dwelt therein…</a:t>
            </a:r>
          </a:p>
          <a:p>
            <a:pPr lvl="0" algn="ctr" fontAlgn="auto">
              <a:spcBef>
                <a:spcPts val="0"/>
              </a:spcBef>
              <a:spcAft>
                <a:spcPts val="0"/>
              </a:spcAft>
              <a:buClr>
                <a:srgbClr val="9BBB59"/>
              </a:buClr>
              <a:defRPr/>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a:t>
            </a:r>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thy heart be lifted up and thou forget thy God</a:t>
            </a:r>
            <a:r>
              <a:rPr 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alt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301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p:cTn id="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3">
                                            <p:txEl>
                                              <p:pRg st="5" end="5"/>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 calcmode="lin" valueType="num">
                                      <p:cBhvr>
                                        <p:cTn id="1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14" dur="500"/>
                                        <p:tgtEl>
                                          <p:spTgt spid="3">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barn(inVertical)">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wipe(down)">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6EE3E-2FBD-BBE4-990C-6E49C7C010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E325104-7DDB-D6DE-6DEE-6725D20D6B31}"/>
              </a:ext>
            </a:extLst>
          </p:cNvPr>
          <p:cNvSpPr/>
          <p:nvPr/>
        </p:nvSpPr>
        <p:spPr>
          <a:xfrm>
            <a:off x="0" y="13448"/>
            <a:ext cx="12192000" cy="6324808"/>
          </a:xfrm>
          <a:prstGeom prst="rect">
            <a:avLst/>
          </a:prstGeom>
        </p:spPr>
        <p:txBody>
          <a:bodyPr wrap="square">
            <a:spAutoFit/>
          </a:bodyPr>
          <a:lstStyle/>
          <a:p>
            <a:r>
              <a:rPr lang="en-US" altLang="en-US" sz="3600" b="1" dirty="0">
                <a:latin typeface="+mn-lt"/>
              </a:rPr>
              <a:t> </a:t>
            </a:r>
            <a:r>
              <a:rPr lang="en-US" altLang="en-US" sz="4800" b="1" dirty="0">
                <a:effectLst>
                  <a:outerShdw blurRad="38100" dist="38100" dir="2700000" algn="tl">
                    <a:srgbClr val="000000">
                      <a:alpha val="43137"/>
                    </a:srgbClr>
                  </a:outerShdw>
                </a:effectLst>
                <a:latin typeface="+mn-lt"/>
              </a:rPr>
              <a:t>Recognize:  God’s Power…Providence</a:t>
            </a:r>
            <a:endParaRPr lang="en-US" altLang="en-US" sz="3600" b="1" dirty="0">
              <a:effectLst>
                <a:outerShdw blurRad="38100" dist="38100" dir="2700000" algn="tl">
                  <a:srgbClr val="000000">
                    <a:alpha val="43137"/>
                  </a:srgbClr>
                </a:outerShdw>
              </a:effectLst>
              <a:latin typeface="+mn-lt"/>
            </a:endParaRPr>
          </a:p>
          <a:p>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GOD’S </a:t>
            </a:r>
            <a:r>
              <a:rPr lang="en-US" altLang="en-US" sz="4000" b="1" i="1" u="sng"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PROVISION </a:t>
            </a:r>
          </a:p>
          <a:p>
            <a:r>
              <a:rPr lang="en-US" alt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THE PAST: Deut. 8:3,4, 7-10  </a:t>
            </a:r>
          </a:p>
          <a:p>
            <a:r>
              <a:rPr lang="en-US" alt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 THE PILGRIMS: </a:t>
            </a:r>
          </a:p>
          <a:p>
            <a:pPr>
              <a:spcBef>
                <a:spcPts val="600"/>
              </a:spcBef>
            </a:pP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The Adventurers “Funded” the trip. </a:t>
            </a:r>
          </a:p>
          <a:p>
            <a:pPr>
              <a:spcBef>
                <a:spcPts val="600"/>
              </a:spcBef>
            </a:pP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 plague had removed the warring tribes. </a:t>
            </a:r>
          </a:p>
          <a:p>
            <a:pPr>
              <a:spcBef>
                <a:spcPts val="600"/>
              </a:spcBef>
            </a:pP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The supplies of corn that the Pilgrims found.  </a:t>
            </a:r>
          </a:p>
          <a:p>
            <a:pPr>
              <a:spcBef>
                <a:spcPts val="600"/>
              </a:spcBef>
            </a:pP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God provided English Speaking Indians! </a:t>
            </a:r>
          </a:p>
          <a:p>
            <a:pPr>
              <a:spcBef>
                <a:spcPts val="600"/>
              </a:spcBef>
            </a:pP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 Repeated miraculous interventions/provisions.</a:t>
            </a:r>
            <a:endParaRPr lang="en-US" alt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98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calcmode="lin" valueType="num">
                                      <p:cBhvr>
                                        <p:cTn id="1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3">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 calcmode="lin" valueType="num">
                                      <p:cBhvr>
                                        <p:cTn id="2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p:cTn id="3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0" y="-9832"/>
            <a:ext cx="12115800" cy="4983164"/>
          </a:xfrm>
        </p:spPr>
        <p:txBody>
          <a:bodyPr/>
          <a:lstStyle/>
          <a:p>
            <a:pPr marL="274320" indent="-274320" eaLnBrk="1" fontAlgn="auto" hangingPunct="1">
              <a:spcBef>
                <a:spcPts val="0"/>
              </a:spcBef>
              <a:spcAft>
                <a:spcPts val="0"/>
              </a:spcAft>
              <a:buClr>
                <a:schemeClr val="accent3"/>
              </a:buClr>
              <a:buFont typeface="Wingdings 2"/>
              <a:buNone/>
              <a:defRPr/>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C. The Present. </a:t>
            </a:r>
            <a:r>
              <a:rPr lang="en-US" b="1" dirty="0">
                <a:latin typeface="Times New Roman" panose="02020603050405020304" pitchFamily="18" charset="0"/>
                <a:cs typeface="Times New Roman" panose="02020603050405020304" pitchFamily="18" charset="0"/>
              </a:rPr>
              <a:t>Lincoln Proclamation 97, March 30, 1863</a:t>
            </a:r>
            <a:endParaRPr lang="en-US" sz="4000" b="1" dirty="0">
              <a:latin typeface="Times New Roman" panose="02020603050405020304" pitchFamily="18" charset="0"/>
              <a:cs typeface="Times New Roman" panose="02020603050405020304" pitchFamily="18" charset="0"/>
            </a:endParaRPr>
          </a:p>
          <a:p>
            <a:pPr marL="274320" indent="-274320" algn="ctr" eaLnBrk="1" fontAlgn="auto" hangingPunct="1">
              <a:spcBef>
                <a:spcPts val="0"/>
              </a:spcBef>
              <a:spcAft>
                <a:spcPts val="0"/>
              </a:spcAft>
              <a:buClr>
                <a:schemeClr val="accent3"/>
              </a:buClr>
              <a:buFont typeface="Wingdings 2"/>
              <a:buNone/>
              <a:defRPr/>
            </a:pPr>
            <a:r>
              <a:rPr lang="en-US" sz="40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have been the recipients of the choicest bounties of Heaven; we have been preserved these many years in peace and prosperity; we have grown in numbers, wealth, and power as no other nation has ever grown. </a:t>
            </a:r>
            <a:r>
              <a:rPr lang="en-US" sz="4400" b="1" i="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we have forgotten God. </a:t>
            </a:r>
          </a:p>
          <a:p>
            <a:pPr marL="274320" indent="-274320" algn="ctr" eaLnBrk="1" fontAlgn="auto" hangingPunct="1">
              <a:spcBef>
                <a:spcPts val="0"/>
              </a:spcBef>
              <a:spcAft>
                <a:spcPts val="0"/>
              </a:spcAft>
              <a:buClr>
                <a:schemeClr val="accent3"/>
              </a:buClr>
              <a:buFont typeface="Wingdings 2"/>
              <a:buNone/>
              <a:defRPr/>
            </a:pPr>
            <a:r>
              <a:rPr lang="en-US" sz="4000" b="1"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have forgotten the gracious hand which preserved us …and we have vainly imagined, in the deceitfulness of our hearts, that all these blessings were produced by some superior wisdom and virtue of our own. “</a:t>
            </a:r>
          </a:p>
          <a:p>
            <a:pPr marL="274320" indent="-274320" eaLnBrk="1" fontAlgn="auto" hangingPunct="1">
              <a:spcBef>
                <a:spcPts val="0"/>
              </a:spcBef>
              <a:spcAft>
                <a:spcPts val="0"/>
              </a:spcAft>
              <a:buClr>
                <a:schemeClr val="accent3"/>
              </a:buClr>
              <a:buFont typeface="Wingdings 2"/>
              <a:buNone/>
              <a:defRPr/>
            </a:pPr>
            <a:r>
              <a:rPr lang="en-US" sz="4000" b="1" dirty="0">
                <a:latin typeface="Times New Roman" panose="02020603050405020304" pitchFamily="18" charset="0"/>
                <a:cs typeface="Times New Roman" panose="02020603050405020304" pitchFamily="18" charset="0"/>
              </a:rPr>
              <a:t>  Reaffirmed by </a:t>
            </a:r>
            <a:r>
              <a:rPr lang="en-US" sz="4400" b="1" kern="1800" dirty="0">
                <a:solidFill>
                  <a:srgbClr val="141712"/>
                </a:solidFill>
                <a:latin typeface="Public Sans"/>
                <a:ea typeface="Times New Roman" panose="02020603050405020304" pitchFamily="18" charset="0"/>
                <a:cs typeface="Times New Roman" panose="02020603050405020304" pitchFamily="18" charset="0"/>
              </a:rPr>
              <a:t>House Resolution 597  Sept 27,2000</a:t>
            </a:r>
            <a:endParaRPr lang="en-US" sz="4400" b="1" dirty="0">
              <a:latin typeface="Times New Roman" panose="02020603050405020304" pitchFamily="18" charset="0"/>
              <a:cs typeface="Times New Roman" panose="02020603050405020304" pitchFamily="18" charset="0"/>
            </a:endParaRPr>
          </a:p>
          <a:p>
            <a:pPr marL="274320" indent="-274320" eaLnBrk="1" fontAlgn="auto" hangingPunct="1">
              <a:spcBef>
                <a:spcPts val="0"/>
              </a:spcBef>
              <a:spcAft>
                <a:spcPts val="0"/>
              </a:spcAft>
              <a:buClr>
                <a:schemeClr val="accent3"/>
              </a:buClr>
              <a:buFont typeface="Wingdings 2"/>
              <a:buNone/>
              <a:defRPr/>
            </a:pPr>
            <a:endParaRPr lang="en-US" altLang="en-US" dirty="0"/>
          </a:p>
        </p:txBody>
      </p:sp>
    </p:spTree>
    <p:extLst>
      <p:ext uri="{BB962C8B-B14F-4D97-AF65-F5344CB8AC3E}">
        <p14:creationId xmlns:p14="http://schemas.microsoft.com/office/powerpoint/2010/main" val="229019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 calcmode="lin" valueType="num">
                                      <p:cBhvr>
                                        <p:cTn id="7" dur="500" fill="hold"/>
                                        <p:tgtEl>
                                          <p:spTgt spid="307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07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075">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5">
                                            <p:txEl>
                                              <p:pRg st="3" end="3"/>
                                            </p:txEl>
                                          </p:spTgt>
                                        </p:tgtEl>
                                        <p:attrNameLst>
                                          <p:attrName>style.visibility</p:attrName>
                                        </p:attrNameLst>
                                      </p:cBhvr>
                                      <p:to>
                                        <p:strVal val="visible"/>
                                      </p:to>
                                    </p:set>
                                    <p:animEffect transition="in" filter="fade">
                                      <p:cBhvr>
                                        <p:cTn id="14" dur="1000"/>
                                        <p:tgtEl>
                                          <p:spTgt spid="3075">
                                            <p:txEl>
                                              <p:pRg st="3" end="3"/>
                                            </p:txEl>
                                          </p:spTgt>
                                        </p:tgtEl>
                                      </p:cBhvr>
                                    </p:animEffect>
                                    <p:anim calcmode="lin" valueType="num">
                                      <p:cBhvr>
                                        <p:cTn id="15" dur="1000" fill="hold"/>
                                        <p:tgtEl>
                                          <p:spTgt spid="307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07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76200" y="-36871"/>
            <a:ext cx="12115800" cy="5135563"/>
          </a:xfrm>
        </p:spPr>
        <p:txBody>
          <a:bodyPr/>
          <a:lstStyle/>
          <a:p>
            <a:pPr marL="0" indent="0">
              <a:spcBef>
                <a:spcPts val="0"/>
              </a:spcBef>
              <a:buNone/>
            </a:pPr>
            <a:r>
              <a:rPr lang="en-US" altLang="en-US" sz="4000" b="1" dirty="0"/>
              <a:t> </a:t>
            </a: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Recognize God’s Power, Providence, Provision…</a:t>
            </a:r>
          </a:p>
          <a:p>
            <a:pPr marL="514350" indent="-514350">
              <a:spcBef>
                <a:spcPts val="0"/>
              </a:spcBef>
              <a:buAutoNum type="arabicPeriod" startAt="4"/>
            </a:pP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GOD’S </a:t>
            </a:r>
            <a:r>
              <a:rPr lang="en-US" altLang="en-US" sz="4400" b="1" i="1" u="sng"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PRESENCE</a:t>
            </a:r>
            <a:r>
              <a:rPr lang="en-US" altLang="en-US" sz="4000" b="1" i="1" u="sng"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indent="0">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Ps. 139:7 </a:t>
            </a: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“Whither shall I go from thy Spirit…</a:t>
            </a:r>
          </a:p>
          <a:p>
            <a:pPr marL="0" indent="0">
              <a:spcBef>
                <a:spcPts val="0"/>
              </a:spcBef>
              <a:buNone/>
            </a:pP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 flee from thy presence?”</a:t>
            </a:r>
            <a:endPar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THE PAST:    </a:t>
            </a: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Deut. 8:2</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“remember all the way </a:t>
            </a:r>
          </a:p>
          <a:p>
            <a:pPr marL="0" indent="0">
              <a:spcBef>
                <a:spcPts val="0"/>
              </a:spcBef>
              <a:buNone/>
            </a:pP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which </a:t>
            </a:r>
            <a:r>
              <a:rPr lang="en-US" alt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LORD thy God led thee</a:t>
            </a: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spcBef>
                <a:spcPts val="0"/>
              </a:spcBef>
              <a:buNone/>
            </a:pPr>
            <a:r>
              <a:rPr lang="en-US" alt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8:15  </a:t>
            </a:r>
            <a:r>
              <a:rPr lang="en-US" alt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 led thee through that great wilderness”</a:t>
            </a:r>
          </a:p>
          <a:p>
            <a:pPr marL="0" indent="0">
              <a:spcBef>
                <a:spcPts val="1200"/>
              </a:spcBef>
              <a:buNone/>
            </a:pP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THE PILGRIMS</a:t>
            </a: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lang="en-US" alt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ecognized God’s hand,</a:t>
            </a:r>
          </a:p>
          <a:p>
            <a:pPr marL="0" indent="0">
              <a:spcBef>
                <a:spcPts val="0"/>
              </a:spcBef>
              <a:buNone/>
            </a:pPr>
            <a:r>
              <a:rPr lang="en-US" alt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even in the “trials and storms.”  Ro 8:28</a:t>
            </a:r>
            <a:endParaRPr lang="en-US" alt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05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 calcmode="lin" valueType="num">
                                      <p:cBhvr>
                                        <p:cTn id="7" dur="500" fill="hold"/>
                                        <p:tgtEl>
                                          <p:spTgt spid="307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07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07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5">
                                            <p:txEl>
                                              <p:pRg st="2" end="2"/>
                                            </p:txEl>
                                          </p:spTgt>
                                        </p:tgtEl>
                                        <p:attrNameLst>
                                          <p:attrName>style.visibility</p:attrName>
                                        </p:attrNameLst>
                                      </p:cBhvr>
                                      <p:to>
                                        <p:strVal val="visible"/>
                                      </p:to>
                                    </p:set>
                                    <p:anim calcmode="lin" valueType="num">
                                      <p:cBhvr>
                                        <p:cTn id="14" dur="500" fill="hold"/>
                                        <p:tgtEl>
                                          <p:spTgt spid="307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07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075">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 calcmode="lin" valueType="num">
                                      <p:cBhvr>
                                        <p:cTn id="19" dur="500" fill="hold"/>
                                        <p:tgtEl>
                                          <p:spTgt spid="307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075">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07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 calcmode="lin" valueType="num">
                                      <p:cBhvr>
                                        <p:cTn id="26" dur="500" fill="hold"/>
                                        <p:tgtEl>
                                          <p:spTgt spid="3075">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075">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075">
                                            <p:txEl>
                                              <p:pRg st="4" end="4"/>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p:cTn id="31" dur="500" fill="hold"/>
                                        <p:tgtEl>
                                          <p:spTgt spid="3075">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075">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307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075">
                                            <p:txEl>
                                              <p:pRg st="6" end="6"/>
                                            </p:txEl>
                                          </p:spTgt>
                                        </p:tgtEl>
                                        <p:attrNameLst>
                                          <p:attrName>style.visibility</p:attrName>
                                        </p:attrNameLst>
                                      </p:cBhvr>
                                      <p:to>
                                        <p:strVal val="visible"/>
                                      </p:to>
                                    </p:set>
                                    <p:animEffect transition="in" filter="wipe(down)">
                                      <p:cBhvr>
                                        <p:cTn id="38" dur="500"/>
                                        <p:tgtEl>
                                          <p:spTgt spid="3075">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75">
                                            <p:txEl>
                                              <p:pRg st="7" end="7"/>
                                            </p:txEl>
                                          </p:spTgt>
                                        </p:tgtEl>
                                        <p:attrNameLst>
                                          <p:attrName>style.visibility</p:attrName>
                                        </p:attrNameLst>
                                      </p:cBhvr>
                                      <p:to>
                                        <p:strVal val="visible"/>
                                      </p:to>
                                    </p:set>
                                    <p:animEffect transition="in" filter="fade">
                                      <p:cBhvr>
                                        <p:cTn id="43" dur="1000"/>
                                        <p:tgtEl>
                                          <p:spTgt spid="3075">
                                            <p:txEl>
                                              <p:pRg st="7" end="7"/>
                                            </p:txEl>
                                          </p:spTgt>
                                        </p:tgtEl>
                                      </p:cBhvr>
                                    </p:animEffect>
                                    <p:anim calcmode="lin" valueType="num">
                                      <p:cBhvr>
                                        <p:cTn id="44" dur="1000" fill="hold"/>
                                        <p:tgtEl>
                                          <p:spTgt spid="3075">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075">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075">
                                            <p:txEl>
                                              <p:pRg st="8" end="8"/>
                                            </p:txEl>
                                          </p:spTgt>
                                        </p:tgtEl>
                                        <p:attrNameLst>
                                          <p:attrName>style.visibility</p:attrName>
                                        </p:attrNameLst>
                                      </p:cBhvr>
                                      <p:to>
                                        <p:strVal val="visible"/>
                                      </p:to>
                                    </p:set>
                                    <p:animEffect transition="in" filter="fade">
                                      <p:cBhvr>
                                        <p:cTn id="48" dur="1000"/>
                                        <p:tgtEl>
                                          <p:spTgt spid="3075">
                                            <p:txEl>
                                              <p:pRg st="8" end="8"/>
                                            </p:txEl>
                                          </p:spTgt>
                                        </p:tgtEl>
                                      </p:cBhvr>
                                    </p:animEffect>
                                    <p:anim calcmode="lin" valueType="num">
                                      <p:cBhvr>
                                        <p:cTn id="49" dur="1000" fill="hold"/>
                                        <p:tgtEl>
                                          <p:spTgt spid="3075">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07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16DB9-E31C-F742-4A3A-D4C700A08D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BEF813-668B-BA18-7DCC-5C420BD785FB}"/>
              </a:ext>
            </a:extLst>
          </p:cNvPr>
          <p:cNvSpPr txBox="1"/>
          <p:nvPr/>
        </p:nvSpPr>
        <p:spPr>
          <a:xfrm>
            <a:off x="40741" y="171130"/>
            <a:ext cx="12110518" cy="2339102"/>
          </a:xfrm>
          <a:prstGeom prst="rect">
            <a:avLst/>
          </a:prstGeom>
          <a:noFill/>
        </p:spPr>
        <p:txBody>
          <a:bodyPr wrap="square">
            <a:spAutoFit/>
          </a:bodyPr>
          <a:lstStyle/>
          <a:p>
            <a:pPr algn="ct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 Take Personal Inventory.  </a:t>
            </a:r>
            <a:r>
              <a:rPr lang="en-US" sz="4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a:t>
            </a: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3:5</a:t>
            </a:r>
          </a:p>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“Trust</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the LORD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with all thine heart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lean not unto thine own understanding.” </a:t>
            </a:r>
            <a:endPar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2" descr="ride a tandem bike ...">
            <a:extLst>
              <a:ext uri="{FF2B5EF4-FFF2-40B4-BE49-F238E27FC236}">
                <a16:creationId xmlns:a16="http://schemas.microsoft.com/office/drawing/2014/main" id="{C57F50B7-EB75-3D61-E971-1B365171C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34" t="4459"/>
          <a:stretch/>
        </p:blipFill>
        <p:spPr bwMode="auto">
          <a:xfrm>
            <a:off x="7391400" y="3834138"/>
            <a:ext cx="4640027" cy="322880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B0767C-3F96-4E99-4740-739467574ECE}"/>
              </a:ext>
            </a:extLst>
          </p:cNvPr>
          <p:cNvSpPr txBox="1"/>
          <p:nvPr/>
        </p:nvSpPr>
        <p:spPr>
          <a:xfrm>
            <a:off x="304800" y="2264478"/>
            <a:ext cx="113538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This allows us to determine the real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source of our faith</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(Luke 6:43-49)</a:t>
            </a:r>
          </a:p>
        </p:txBody>
      </p:sp>
      <p:sp>
        <p:nvSpPr>
          <p:cNvPr id="6" name="TextBox 5">
            <a:extLst>
              <a:ext uri="{FF2B5EF4-FFF2-40B4-BE49-F238E27FC236}">
                <a16:creationId xmlns:a16="http://schemas.microsoft.com/office/drawing/2014/main" id="{9715F650-42A3-A527-4BAA-E80D67585B87}"/>
              </a:ext>
            </a:extLst>
          </p:cNvPr>
          <p:cNvSpPr txBox="1"/>
          <p:nvPr/>
        </p:nvSpPr>
        <p:spPr>
          <a:xfrm>
            <a:off x="-9144" y="4078224"/>
            <a:ext cx="7086600" cy="212365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(Aka: Who’s in the driver’s seat?)</a:t>
            </a:r>
            <a:endParaRPr kumimoji="0" lang="en-US" sz="8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3116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76200" y="0"/>
            <a:ext cx="12039600" cy="5135563"/>
          </a:xfrm>
        </p:spPr>
        <p:txBody>
          <a:bodyPr/>
          <a:lstStyle/>
          <a:p>
            <a:pPr marL="0" indent="0" algn="ctr">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firm a foundation you saints of the Lord,</a:t>
            </a:r>
          </a:p>
          <a:p>
            <a:pPr marL="0" indent="0" algn="ctr">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is laid for your faith in his excellent Word!</a:t>
            </a:r>
          </a:p>
          <a:p>
            <a:pPr marL="0" indent="0" algn="ctr">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What more can he say than to you he has said,</a:t>
            </a:r>
          </a:p>
          <a:p>
            <a:pPr marL="0" indent="0" algn="ctr">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you who for refuge to Jesus have fled?</a:t>
            </a:r>
          </a:p>
          <a:p>
            <a:pPr marL="0" indent="0" algn="ctr">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Fear not, I am with you, O be not dismayed,</a:t>
            </a:r>
          </a:p>
          <a:p>
            <a:pPr marL="0" indent="0" algn="ctr">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I am your God, and will still give you aid;</a:t>
            </a:r>
          </a:p>
          <a:p>
            <a:pPr marL="0" indent="0" algn="ctr">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I'll strengthen you, help you, and cause you to stand,</a:t>
            </a:r>
          </a:p>
          <a:p>
            <a:pPr marL="0" indent="0" algn="ctr">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upheld by my righteous, omnipotent hand.</a:t>
            </a:r>
          </a:p>
          <a:p>
            <a:pPr marL="0" indent="0" algn="ctr">
              <a:spcBef>
                <a:spcPts val="0"/>
              </a:spcBef>
              <a:buNone/>
            </a:pP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through fiery trials your pathway shall lie,</a:t>
            </a:r>
          </a:p>
          <a:p>
            <a:pPr marL="0" indent="0" algn="ctr">
              <a:spcBef>
                <a:spcPts val="0"/>
              </a:spcBef>
              <a:buNone/>
            </a:pP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my grace all-sufficient shall be your supply;</a:t>
            </a:r>
          </a:p>
          <a:p>
            <a:pPr marL="0" indent="0" algn="ctr">
              <a:spcBef>
                <a:spcPts val="0"/>
              </a:spcBef>
              <a:buNone/>
            </a:pP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 flame shall not hurt you; I only design</a:t>
            </a:r>
          </a:p>
          <a:p>
            <a:pPr marL="0" indent="0" algn="ctr">
              <a:spcBef>
                <a:spcPts val="0"/>
              </a:spcBef>
              <a:buNone/>
            </a:pP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your dross to consume and your gold to refine.</a:t>
            </a:r>
            <a:endPar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D12FA4B-88BD-1AA2-933C-F2F42E76F722}"/>
              </a:ext>
            </a:extLst>
          </p:cNvPr>
          <p:cNvSpPr txBox="1"/>
          <p:nvPr/>
        </p:nvSpPr>
        <p:spPr>
          <a:xfrm>
            <a:off x="152400" y="-76200"/>
            <a:ext cx="6094428" cy="156966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kumimoji="0" lang="en-US" altLang="en-US" sz="3200" b="1" i="1" u="none" strike="noStrike" kern="1200" cap="none" spc="0" normalizeH="0" baseline="0" noProof="0" dirty="0">
                <a:ln>
                  <a:noFill/>
                </a:ln>
                <a:solidFill>
                  <a:srgbClr val="0000FF"/>
                </a:solidFill>
                <a:effectLst/>
                <a:uLnTx/>
                <a:uFillTx/>
                <a:latin typeface="Calibri"/>
                <a:ea typeface="+mn-ea"/>
                <a:cs typeface="+mn-cs"/>
              </a:rPr>
              <a:t>George</a:t>
            </a:r>
          </a:p>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lang="en-US" altLang="en-US" sz="3200" b="1" i="1" dirty="0">
                <a:solidFill>
                  <a:srgbClr val="0000FF"/>
                </a:solidFill>
                <a:latin typeface="Calibri"/>
                <a:cs typeface="+mn-cs"/>
              </a:rPr>
              <a:t>Keith</a:t>
            </a:r>
          </a:p>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kumimoji="0" lang="en-US" altLang="en-US" sz="3200" b="1" i="1" u="none" strike="noStrike" kern="1200" cap="none" spc="0" normalizeH="0" baseline="0" noProof="0" dirty="0">
                <a:ln>
                  <a:noFill/>
                </a:ln>
                <a:solidFill>
                  <a:srgbClr val="0000FF"/>
                </a:solidFill>
                <a:effectLst/>
                <a:uLnTx/>
                <a:uFillTx/>
                <a:latin typeface="Calibri"/>
                <a:ea typeface="+mn-ea"/>
                <a:cs typeface="+mn-cs"/>
              </a:rPr>
              <a:t>1787</a:t>
            </a:r>
          </a:p>
        </p:txBody>
      </p:sp>
    </p:spTree>
    <p:extLst>
      <p:ext uri="{BB962C8B-B14F-4D97-AF65-F5344CB8AC3E}">
        <p14:creationId xmlns:p14="http://schemas.microsoft.com/office/powerpoint/2010/main" val="244101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5">
                                            <p:txEl>
                                              <p:pRg st="4" end="4"/>
                                            </p:txEl>
                                          </p:spTgt>
                                        </p:tgtEl>
                                        <p:attrNameLst>
                                          <p:attrName>style.visibility</p:attrName>
                                        </p:attrNameLst>
                                      </p:cBhvr>
                                      <p:to>
                                        <p:strVal val="visible"/>
                                      </p:to>
                                    </p:set>
                                    <p:anim calcmode="lin" valueType="num">
                                      <p:cBhvr>
                                        <p:cTn id="7" dur="500" fill="hold"/>
                                        <p:tgtEl>
                                          <p:spTgt spid="3075">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075">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075">
                                            <p:txEl>
                                              <p:pRg st="4" end="4"/>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075">
                                            <p:txEl>
                                              <p:pRg st="5" end="5"/>
                                            </p:txEl>
                                          </p:spTgt>
                                        </p:tgtEl>
                                        <p:attrNameLst>
                                          <p:attrName>style.visibility</p:attrName>
                                        </p:attrNameLst>
                                      </p:cBhvr>
                                      <p:to>
                                        <p:strVal val="visible"/>
                                      </p:to>
                                    </p:set>
                                    <p:anim calcmode="lin" valueType="num">
                                      <p:cBhvr>
                                        <p:cTn id="12" dur="500" fill="hold"/>
                                        <p:tgtEl>
                                          <p:spTgt spid="3075">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3075">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3075">
                                            <p:txEl>
                                              <p:pRg st="5" end="5"/>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075">
                                            <p:txEl>
                                              <p:pRg st="6" end="6"/>
                                            </p:txEl>
                                          </p:spTgt>
                                        </p:tgtEl>
                                        <p:attrNameLst>
                                          <p:attrName>style.visibility</p:attrName>
                                        </p:attrNameLst>
                                      </p:cBhvr>
                                      <p:to>
                                        <p:strVal val="visible"/>
                                      </p:to>
                                    </p:set>
                                    <p:anim calcmode="lin" valueType="num">
                                      <p:cBhvr>
                                        <p:cTn id="17" dur="500" fill="hold"/>
                                        <p:tgtEl>
                                          <p:spTgt spid="3075">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3075">
                                            <p:txEl>
                                              <p:pRg st="6" end="6"/>
                                            </p:txEl>
                                          </p:spTgt>
                                        </p:tgtEl>
                                        <p:attrNameLst>
                                          <p:attrName>ppt_h</p:attrName>
                                        </p:attrNameLst>
                                      </p:cBhvr>
                                      <p:tavLst>
                                        <p:tav tm="0">
                                          <p:val>
                                            <p:fltVal val="0"/>
                                          </p:val>
                                        </p:tav>
                                        <p:tav tm="100000">
                                          <p:val>
                                            <p:strVal val="#ppt_h"/>
                                          </p:val>
                                        </p:tav>
                                      </p:tavLst>
                                    </p:anim>
                                    <p:animEffect transition="in" filter="fade">
                                      <p:cBhvr>
                                        <p:cTn id="19" dur="500"/>
                                        <p:tgtEl>
                                          <p:spTgt spid="3075">
                                            <p:txEl>
                                              <p:pRg st="6" end="6"/>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075">
                                            <p:txEl>
                                              <p:pRg st="7" end="7"/>
                                            </p:txEl>
                                          </p:spTgt>
                                        </p:tgtEl>
                                        <p:attrNameLst>
                                          <p:attrName>style.visibility</p:attrName>
                                        </p:attrNameLst>
                                      </p:cBhvr>
                                      <p:to>
                                        <p:strVal val="visible"/>
                                      </p:to>
                                    </p:set>
                                    <p:anim calcmode="lin" valueType="num">
                                      <p:cBhvr>
                                        <p:cTn id="22" dur="500" fill="hold"/>
                                        <p:tgtEl>
                                          <p:spTgt spid="3075">
                                            <p:txEl>
                                              <p:pRg st="7" end="7"/>
                                            </p:txEl>
                                          </p:spTgt>
                                        </p:tgtEl>
                                        <p:attrNameLst>
                                          <p:attrName>ppt_w</p:attrName>
                                        </p:attrNameLst>
                                      </p:cBhvr>
                                      <p:tavLst>
                                        <p:tav tm="0">
                                          <p:val>
                                            <p:fltVal val="0"/>
                                          </p:val>
                                        </p:tav>
                                        <p:tav tm="100000">
                                          <p:val>
                                            <p:strVal val="#ppt_w"/>
                                          </p:val>
                                        </p:tav>
                                      </p:tavLst>
                                    </p:anim>
                                    <p:anim calcmode="lin" valueType="num">
                                      <p:cBhvr>
                                        <p:cTn id="23" dur="500" fill="hold"/>
                                        <p:tgtEl>
                                          <p:spTgt spid="3075">
                                            <p:txEl>
                                              <p:pRg st="7" end="7"/>
                                            </p:txEl>
                                          </p:spTgt>
                                        </p:tgtEl>
                                        <p:attrNameLst>
                                          <p:attrName>ppt_h</p:attrName>
                                        </p:attrNameLst>
                                      </p:cBhvr>
                                      <p:tavLst>
                                        <p:tav tm="0">
                                          <p:val>
                                            <p:fltVal val="0"/>
                                          </p:val>
                                        </p:tav>
                                        <p:tav tm="100000">
                                          <p:val>
                                            <p:strVal val="#ppt_h"/>
                                          </p:val>
                                        </p:tav>
                                      </p:tavLst>
                                    </p:anim>
                                    <p:animEffect transition="in" filter="fade">
                                      <p:cBhvr>
                                        <p:cTn id="24" dur="500"/>
                                        <p:tgtEl>
                                          <p:spTgt spid="307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5">
                                            <p:txEl>
                                              <p:pRg st="8" end="8"/>
                                            </p:txEl>
                                          </p:spTgt>
                                        </p:tgtEl>
                                        <p:attrNameLst>
                                          <p:attrName>style.visibility</p:attrName>
                                        </p:attrNameLst>
                                      </p:cBhvr>
                                      <p:to>
                                        <p:strVal val="visible"/>
                                      </p:to>
                                    </p:set>
                                    <p:animEffect transition="in" filter="barn(inVertical)">
                                      <p:cBhvr>
                                        <p:cTn id="29" dur="500"/>
                                        <p:tgtEl>
                                          <p:spTgt spid="3075">
                                            <p:txEl>
                                              <p:pRg st="8" end="8"/>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075">
                                            <p:txEl>
                                              <p:pRg st="9" end="9"/>
                                            </p:txEl>
                                          </p:spTgt>
                                        </p:tgtEl>
                                        <p:attrNameLst>
                                          <p:attrName>style.visibility</p:attrName>
                                        </p:attrNameLst>
                                      </p:cBhvr>
                                      <p:to>
                                        <p:strVal val="visible"/>
                                      </p:to>
                                    </p:set>
                                    <p:animEffect transition="in" filter="barn(inVertical)">
                                      <p:cBhvr>
                                        <p:cTn id="32" dur="500"/>
                                        <p:tgtEl>
                                          <p:spTgt spid="3075">
                                            <p:txEl>
                                              <p:pRg st="9" end="9"/>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075">
                                            <p:txEl>
                                              <p:pRg st="10" end="10"/>
                                            </p:txEl>
                                          </p:spTgt>
                                        </p:tgtEl>
                                        <p:attrNameLst>
                                          <p:attrName>style.visibility</p:attrName>
                                        </p:attrNameLst>
                                      </p:cBhvr>
                                      <p:to>
                                        <p:strVal val="visible"/>
                                      </p:to>
                                    </p:set>
                                    <p:animEffect transition="in" filter="barn(inVertical)">
                                      <p:cBhvr>
                                        <p:cTn id="35" dur="500"/>
                                        <p:tgtEl>
                                          <p:spTgt spid="3075">
                                            <p:txEl>
                                              <p:pRg st="10" end="1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075">
                                            <p:txEl>
                                              <p:pRg st="11" end="11"/>
                                            </p:txEl>
                                          </p:spTgt>
                                        </p:tgtEl>
                                        <p:attrNameLst>
                                          <p:attrName>style.visibility</p:attrName>
                                        </p:attrNameLst>
                                      </p:cBhvr>
                                      <p:to>
                                        <p:strVal val="visible"/>
                                      </p:to>
                                    </p:set>
                                    <p:animEffect transition="in" filter="barn(inVertical)">
                                      <p:cBhvr>
                                        <p:cTn id="38" dur="500"/>
                                        <p:tgtEl>
                                          <p:spTgt spid="307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76200" y="-76200"/>
            <a:ext cx="12115800" cy="6477000"/>
          </a:xfrm>
        </p:spPr>
        <p:txBody>
          <a:bodyPr/>
          <a:lstStyle/>
          <a:p>
            <a:pPr marL="514350" indent="-514350">
              <a:spcBef>
                <a:spcPts val="0"/>
              </a:spcBef>
              <a:buAutoNum type="arabicPeriod" startAt="4"/>
            </a:pP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GOD’S PRESENCE:  </a:t>
            </a: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Ps. 139:7 </a:t>
            </a:r>
          </a:p>
          <a:p>
            <a:pPr marL="0" indent="0">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 THE PRESENT: </a:t>
            </a:r>
          </a:p>
          <a:p>
            <a:pPr marL="0" indent="0">
              <a:spcBef>
                <a:spcPts val="0"/>
              </a:spcBef>
              <a:buNone/>
            </a:pP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a:t>
            </a:r>
            <a:r>
              <a:rPr lang="en-US" alt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is a key ingredient in the fear of the Lord. </a:t>
            </a:r>
          </a:p>
          <a:p>
            <a:pPr marL="0" indent="0">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Pr.16:6  </a:t>
            </a:r>
            <a:r>
              <a:rPr lang="en-US" alt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 the fear of the LORD men depart from evil.”</a:t>
            </a:r>
          </a:p>
          <a:p>
            <a:pPr marL="0" lvl="0" indent="0">
              <a:spcBef>
                <a:spcPts val="0"/>
              </a:spcBef>
              <a:buNone/>
            </a:pPr>
            <a:r>
              <a:rPr lang="en-US" altLang="en-US" sz="36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 15:3  </a:t>
            </a:r>
            <a:r>
              <a:rPr lang="en-US" alt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eyes of the LORD are in every place, </a:t>
            </a:r>
          </a:p>
          <a:p>
            <a:pPr marL="0" lvl="0" indent="0">
              <a:spcBef>
                <a:spcPts val="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beholding the evil and the good.”</a:t>
            </a:r>
          </a:p>
          <a:p>
            <a:pPr marL="0" indent="0">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alt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Does This Truth Bring Comfort Or Concern?</a:t>
            </a:r>
          </a:p>
          <a:p>
            <a:pPr marL="0" indent="0">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Heb. 4:13   </a:t>
            </a:r>
            <a:r>
              <a:rPr lang="en-US" alt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things are naked and opened unto the eyes </a:t>
            </a:r>
          </a:p>
          <a:p>
            <a:pPr marL="0" indent="0">
              <a:spcBef>
                <a:spcPts val="0"/>
              </a:spcBef>
              <a:buNone/>
            </a:pPr>
            <a:r>
              <a:rPr lang="en-US" altLang="en-US" sz="36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him with whom we have to do. “</a:t>
            </a:r>
          </a:p>
          <a:p>
            <a:pPr marL="0" indent="0">
              <a:spcBef>
                <a:spcPts val="0"/>
              </a:spcBef>
              <a:buNone/>
            </a:pPr>
            <a:r>
              <a:rPr lang="en-US" alt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Heb. 13:5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content with such things as ye have: </a:t>
            </a:r>
          </a:p>
          <a:p>
            <a:pPr marL="0" indent="0">
              <a:spcBef>
                <a:spcPts val="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…I will never leave thee, nor forsake thee.” </a:t>
            </a:r>
          </a:p>
          <a:p>
            <a:pPr marL="0" indent="0">
              <a:buNone/>
            </a:pPr>
            <a:endParaRPr lang="en-US" altLang="en-US" sz="2800" b="1" i="1" dirty="0"/>
          </a:p>
        </p:txBody>
      </p:sp>
    </p:spTree>
    <p:extLst>
      <p:ext uri="{BB962C8B-B14F-4D97-AF65-F5344CB8AC3E}">
        <p14:creationId xmlns:p14="http://schemas.microsoft.com/office/powerpoint/2010/main" val="350988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5">
                                            <p:txEl>
                                              <p:pRg st="3" end="3"/>
                                            </p:txEl>
                                          </p:spTgt>
                                        </p:tgtEl>
                                        <p:attrNameLst>
                                          <p:attrName>style.visibility</p:attrName>
                                        </p:attrNameLst>
                                      </p:cBhvr>
                                      <p:to>
                                        <p:strVal val="visible"/>
                                      </p:to>
                                    </p:set>
                                    <p:anim calcmode="lin" valueType="num">
                                      <p:cBhvr>
                                        <p:cTn id="7" dur="500" fill="hold"/>
                                        <p:tgtEl>
                                          <p:spTgt spid="307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307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3075">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075">
                                            <p:txEl>
                                              <p:pRg st="4" end="4"/>
                                            </p:txEl>
                                          </p:spTgt>
                                        </p:tgtEl>
                                        <p:attrNameLst>
                                          <p:attrName>style.visibility</p:attrName>
                                        </p:attrNameLst>
                                      </p:cBhvr>
                                      <p:to>
                                        <p:strVal val="visible"/>
                                      </p:to>
                                    </p:set>
                                    <p:anim calcmode="lin" valueType="num">
                                      <p:cBhvr>
                                        <p:cTn id="14" dur="1000" fill="hold"/>
                                        <p:tgtEl>
                                          <p:spTgt spid="3075">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3075">
                                            <p:txEl>
                                              <p:pRg st="4" end="4"/>
                                            </p:txEl>
                                          </p:spTgt>
                                        </p:tgtEl>
                                        <p:attrNameLst>
                                          <p:attrName>ppt_h</p:attrName>
                                        </p:attrNameLst>
                                      </p:cBhvr>
                                      <p:tavLst>
                                        <p:tav tm="0">
                                          <p:val>
                                            <p:fltVal val="0"/>
                                          </p:val>
                                        </p:tav>
                                        <p:tav tm="100000">
                                          <p:val>
                                            <p:strVal val="#ppt_h"/>
                                          </p:val>
                                        </p:tav>
                                      </p:tavLst>
                                    </p:anim>
                                    <p:anim calcmode="lin" valueType="num">
                                      <p:cBhvr>
                                        <p:cTn id="16" dur="1000" fill="hold"/>
                                        <p:tgtEl>
                                          <p:spTgt spid="3075">
                                            <p:txEl>
                                              <p:pRg st="4" end="4"/>
                                            </p:txEl>
                                          </p:spTgt>
                                        </p:tgtEl>
                                        <p:attrNameLst>
                                          <p:attrName>style.rotation</p:attrName>
                                        </p:attrNameLst>
                                      </p:cBhvr>
                                      <p:tavLst>
                                        <p:tav tm="0">
                                          <p:val>
                                            <p:fltVal val="90"/>
                                          </p:val>
                                        </p:tav>
                                        <p:tav tm="100000">
                                          <p:val>
                                            <p:fltVal val="0"/>
                                          </p:val>
                                        </p:tav>
                                      </p:tavLst>
                                    </p:anim>
                                    <p:animEffect transition="in" filter="fade">
                                      <p:cBhvr>
                                        <p:cTn id="17" dur="1000"/>
                                        <p:tgtEl>
                                          <p:spTgt spid="3075">
                                            <p:txEl>
                                              <p:pRg st="4" end="4"/>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3075">
                                            <p:txEl>
                                              <p:pRg st="5" end="5"/>
                                            </p:txEl>
                                          </p:spTgt>
                                        </p:tgtEl>
                                        <p:attrNameLst>
                                          <p:attrName>style.visibility</p:attrName>
                                        </p:attrNameLst>
                                      </p:cBhvr>
                                      <p:to>
                                        <p:strVal val="visible"/>
                                      </p:to>
                                    </p:set>
                                    <p:anim calcmode="lin" valueType="num">
                                      <p:cBhvr>
                                        <p:cTn id="20" dur="1000" fill="hold"/>
                                        <p:tgtEl>
                                          <p:spTgt spid="3075">
                                            <p:txEl>
                                              <p:pRg st="5" end="5"/>
                                            </p:txEl>
                                          </p:spTgt>
                                        </p:tgtEl>
                                        <p:attrNameLst>
                                          <p:attrName>ppt_w</p:attrName>
                                        </p:attrNameLst>
                                      </p:cBhvr>
                                      <p:tavLst>
                                        <p:tav tm="0">
                                          <p:val>
                                            <p:fltVal val="0"/>
                                          </p:val>
                                        </p:tav>
                                        <p:tav tm="100000">
                                          <p:val>
                                            <p:strVal val="#ppt_w"/>
                                          </p:val>
                                        </p:tav>
                                      </p:tavLst>
                                    </p:anim>
                                    <p:anim calcmode="lin" valueType="num">
                                      <p:cBhvr>
                                        <p:cTn id="21" dur="1000" fill="hold"/>
                                        <p:tgtEl>
                                          <p:spTgt spid="3075">
                                            <p:txEl>
                                              <p:pRg st="5" end="5"/>
                                            </p:txEl>
                                          </p:spTgt>
                                        </p:tgtEl>
                                        <p:attrNameLst>
                                          <p:attrName>ppt_h</p:attrName>
                                        </p:attrNameLst>
                                      </p:cBhvr>
                                      <p:tavLst>
                                        <p:tav tm="0">
                                          <p:val>
                                            <p:fltVal val="0"/>
                                          </p:val>
                                        </p:tav>
                                        <p:tav tm="100000">
                                          <p:val>
                                            <p:strVal val="#ppt_h"/>
                                          </p:val>
                                        </p:tav>
                                      </p:tavLst>
                                    </p:anim>
                                    <p:anim calcmode="lin" valueType="num">
                                      <p:cBhvr>
                                        <p:cTn id="22" dur="1000" fill="hold"/>
                                        <p:tgtEl>
                                          <p:spTgt spid="3075">
                                            <p:txEl>
                                              <p:pRg st="5" end="5"/>
                                            </p:txEl>
                                          </p:spTgt>
                                        </p:tgtEl>
                                        <p:attrNameLst>
                                          <p:attrName>style.rotation</p:attrName>
                                        </p:attrNameLst>
                                      </p:cBhvr>
                                      <p:tavLst>
                                        <p:tav tm="0">
                                          <p:val>
                                            <p:fltVal val="90"/>
                                          </p:val>
                                        </p:tav>
                                        <p:tav tm="100000">
                                          <p:val>
                                            <p:fltVal val="0"/>
                                          </p:val>
                                        </p:tav>
                                      </p:tavLst>
                                    </p:anim>
                                    <p:animEffect transition="in" filter="fade">
                                      <p:cBhvr>
                                        <p:cTn id="23" dur="1000"/>
                                        <p:tgtEl>
                                          <p:spTgt spid="307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75">
                                            <p:txEl>
                                              <p:pRg st="6" end="6"/>
                                            </p:txEl>
                                          </p:spTgt>
                                        </p:tgtEl>
                                        <p:attrNameLst>
                                          <p:attrName>style.visibility</p:attrName>
                                        </p:attrNameLst>
                                      </p:cBhvr>
                                      <p:to>
                                        <p:strVal val="visible"/>
                                      </p:to>
                                    </p:set>
                                    <p:animEffect transition="in" filter="wipe(down)">
                                      <p:cBhvr>
                                        <p:cTn id="28" dur="500"/>
                                        <p:tgtEl>
                                          <p:spTgt spid="307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075">
                                            <p:txEl>
                                              <p:pRg st="7" end="7"/>
                                            </p:txEl>
                                          </p:spTgt>
                                        </p:tgtEl>
                                        <p:attrNameLst>
                                          <p:attrName>style.visibility</p:attrName>
                                        </p:attrNameLst>
                                      </p:cBhvr>
                                      <p:to>
                                        <p:strVal val="visible"/>
                                      </p:to>
                                    </p:set>
                                    <p:animEffect transition="in" filter="randombar(horizontal)">
                                      <p:cBhvr>
                                        <p:cTn id="33" dur="500"/>
                                        <p:tgtEl>
                                          <p:spTgt spid="3075">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3075">
                                            <p:txEl>
                                              <p:pRg st="8" end="8"/>
                                            </p:txEl>
                                          </p:spTgt>
                                        </p:tgtEl>
                                        <p:attrNameLst>
                                          <p:attrName>style.visibility</p:attrName>
                                        </p:attrNameLst>
                                      </p:cBhvr>
                                      <p:to>
                                        <p:strVal val="visible"/>
                                      </p:to>
                                    </p:set>
                                    <p:animEffect transition="in" filter="randombar(horizontal)">
                                      <p:cBhvr>
                                        <p:cTn id="36" dur="500"/>
                                        <p:tgtEl>
                                          <p:spTgt spid="3075">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75">
                                            <p:txEl>
                                              <p:pRg st="9" end="9"/>
                                            </p:txEl>
                                          </p:spTgt>
                                        </p:tgtEl>
                                        <p:attrNameLst>
                                          <p:attrName>style.visibility</p:attrName>
                                        </p:attrNameLst>
                                      </p:cBhvr>
                                      <p:to>
                                        <p:strVal val="visible"/>
                                      </p:to>
                                    </p:set>
                                    <p:animEffect transition="in" filter="barn(inVertical)">
                                      <p:cBhvr>
                                        <p:cTn id="41" dur="500"/>
                                        <p:tgtEl>
                                          <p:spTgt spid="3075">
                                            <p:txEl>
                                              <p:pRg st="9" end="9"/>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075">
                                            <p:txEl>
                                              <p:pRg st="10" end="10"/>
                                            </p:txEl>
                                          </p:spTgt>
                                        </p:tgtEl>
                                        <p:attrNameLst>
                                          <p:attrName>style.visibility</p:attrName>
                                        </p:attrNameLst>
                                      </p:cBhvr>
                                      <p:to>
                                        <p:strVal val="visible"/>
                                      </p:to>
                                    </p:set>
                                    <p:animEffect transition="in" filter="barn(inVertical)">
                                      <p:cBhvr>
                                        <p:cTn id="44" dur="500"/>
                                        <p:tgtEl>
                                          <p:spTgt spid="30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0" y="152400"/>
            <a:ext cx="11887200" cy="5135563"/>
          </a:xfrm>
        </p:spPr>
        <p:txBody>
          <a:bodyPr/>
          <a:lstStyle/>
          <a:p>
            <a:pPr marL="0" indent="0">
              <a:spcBef>
                <a:spcPts val="0"/>
              </a:spcBef>
              <a:buNone/>
            </a:pP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God’s Power, Providence, Provision, Presence</a:t>
            </a:r>
          </a:p>
          <a:p>
            <a:pPr marL="0" indent="0">
              <a:spcBef>
                <a:spcPts val="0"/>
              </a:spcBef>
              <a:buNone/>
            </a:pP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GOD’S </a:t>
            </a:r>
            <a:r>
              <a:rPr lang="en-US" altLang="en-US" sz="4400" b="1" i="1" u="sng"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PEACE</a:t>
            </a:r>
            <a:r>
              <a:rPr lang="en-US" altLang="en-US" sz="4000" b="1" i="1" u="sng"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indent="0">
              <a:spcBef>
                <a:spcPts val="0"/>
              </a:spcBef>
              <a:buNone/>
            </a:pP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PAST:  </a:t>
            </a: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Deut. 8:7-10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LORD bringeth thee into a good land…bread without scarceness,</a:t>
            </a:r>
          </a:p>
          <a:p>
            <a:pPr marL="0" indent="0">
              <a:spcBef>
                <a:spcPts val="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thou shalt not lack any thing…</a:t>
            </a:r>
          </a:p>
          <a:p>
            <a:pPr marL="0" indent="0">
              <a:spcBef>
                <a:spcPts val="0"/>
              </a:spcBef>
              <a:buNone/>
            </a:pP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  PILGRIMS:  </a:t>
            </a:r>
          </a:p>
          <a:p>
            <a:pPr marL="0" indent="0">
              <a:spcBef>
                <a:spcPts val="0"/>
              </a:spcBef>
              <a:buNone/>
            </a:pP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Jamestown was originally settled for profit.     </a:t>
            </a:r>
          </a:p>
          <a:p>
            <a:pPr marL="0" indent="0">
              <a:spcBef>
                <a:spcPts val="0"/>
              </a:spcBef>
              <a:buNone/>
            </a:pPr>
            <a:r>
              <a:rPr lang="en-US"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Plymouth was originally settled for Peace.  </a:t>
            </a:r>
          </a:p>
          <a:p>
            <a:pPr marL="0" indent="0" algn="ctr">
              <a:spcBef>
                <a:spcPts val="0"/>
              </a:spcBef>
              <a:buNone/>
            </a:pPr>
            <a:r>
              <a:rPr lang="en-US" alt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your focus is on profit, you may forfeit peace in the process</a:t>
            </a:r>
            <a:r>
              <a:rPr lang="en-US" alt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(See 1 Tim. 6:9-11)</a:t>
            </a:r>
            <a:endParaRPr lang="en-US" alt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FC082BE-3349-2576-48A2-733149ABC333}"/>
              </a:ext>
            </a:extLst>
          </p:cNvPr>
          <p:cNvSpPr txBox="1"/>
          <p:nvPr/>
        </p:nvSpPr>
        <p:spPr>
          <a:xfrm>
            <a:off x="6781800" y="2667000"/>
            <a:ext cx="623788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 typeface="Arial" charset="0"/>
              <a:buNone/>
              <a:tabLst/>
              <a:defRPr/>
            </a:pPr>
            <a:r>
              <a:rPr kumimoji="0" lang="en-US" alt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then bless the LORD.”</a:t>
            </a:r>
          </a:p>
        </p:txBody>
      </p:sp>
    </p:spTree>
    <p:extLst>
      <p:ext uri="{BB962C8B-B14F-4D97-AF65-F5344CB8AC3E}">
        <p14:creationId xmlns:p14="http://schemas.microsoft.com/office/powerpoint/2010/main" val="107059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xEl>
                                              <p:pRg st="4" end="4"/>
                                            </p:txEl>
                                          </p:spTgt>
                                        </p:tgtEl>
                                        <p:attrNameLst>
                                          <p:attrName>style.visibility</p:attrName>
                                        </p:attrNameLst>
                                      </p:cBhvr>
                                      <p:to>
                                        <p:strVal val="visible"/>
                                      </p:to>
                                    </p:set>
                                    <p:animEffect transition="in" filter="randombar(horizontal)">
                                      <p:cBhvr>
                                        <p:cTn id="14" dur="500"/>
                                        <p:tgtEl>
                                          <p:spTgt spid="3075">
                                            <p:txEl>
                                              <p:pRg st="4" end="4"/>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3075">
                                            <p:txEl>
                                              <p:pRg st="5" end="5"/>
                                            </p:txEl>
                                          </p:spTgt>
                                        </p:tgtEl>
                                        <p:attrNameLst>
                                          <p:attrName>style.visibility</p:attrName>
                                        </p:attrNameLst>
                                      </p:cBhvr>
                                      <p:to>
                                        <p:strVal val="visible"/>
                                      </p:to>
                                    </p:set>
                                    <p:animEffect transition="in" filter="randombar(horizontal)">
                                      <p:cBhvr>
                                        <p:cTn id="17" dur="500"/>
                                        <p:tgtEl>
                                          <p:spTgt spid="307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5">
                                            <p:txEl>
                                              <p:pRg st="6" end="6"/>
                                            </p:txEl>
                                          </p:spTgt>
                                        </p:tgtEl>
                                        <p:attrNameLst>
                                          <p:attrName>style.visibility</p:attrName>
                                        </p:attrNameLst>
                                      </p:cBhvr>
                                      <p:to>
                                        <p:strVal val="visible"/>
                                      </p:to>
                                    </p:set>
                                    <p:animEffect transition="in" filter="barn(inVertical)">
                                      <p:cBhvr>
                                        <p:cTn id="22" dur="500"/>
                                        <p:tgtEl>
                                          <p:spTgt spid="307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75">
                                            <p:txEl>
                                              <p:pRg st="7" end="7"/>
                                            </p:txEl>
                                          </p:spTgt>
                                        </p:tgtEl>
                                        <p:attrNameLst>
                                          <p:attrName>style.visibility</p:attrName>
                                        </p:attrNameLst>
                                      </p:cBhvr>
                                      <p:to>
                                        <p:strVal val="visible"/>
                                      </p:to>
                                    </p:set>
                                    <p:animEffect transition="in" filter="fade">
                                      <p:cBhvr>
                                        <p:cTn id="27" dur="1000"/>
                                        <p:tgtEl>
                                          <p:spTgt spid="3075">
                                            <p:txEl>
                                              <p:pRg st="7" end="7"/>
                                            </p:txEl>
                                          </p:spTgt>
                                        </p:tgtEl>
                                      </p:cBhvr>
                                    </p:animEffect>
                                    <p:anim calcmode="lin" valueType="num">
                                      <p:cBhvr>
                                        <p:cTn id="28" dur="1000" fill="hold"/>
                                        <p:tgtEl>
                                          <p:spTgt spid="3075">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07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228600" y="228600"/>
            <a:ext cx="11963400" cy="6781800"/>
          </a:xfrm>
        </p:spPr>
        <p:txBody>
          <a:bodyPr/>
          <a:lstStyle/>
          <a:p>
            <a:pPr marL="0" indent="0">
              <a:spcBef>
                <a:spcPts val="0"/>
              </a:spcBef>
              <a:buNone/>
            </a:pP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THE PRESENT: </a:t>
            </a:r>
          </a:p>
          <a:p>
            <a:pPr marL="0" indent="0">
              <a:spcBef>
                <a:spcPts val="0"/>
              </a:spcBef>
              <a:buNone/>
            </a:pP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Peace With God is a bi-product of our </a:t>
            </a:r>
            <a:r>
              <a:rPr lang="en-US" altLang="en-US" sz="4000" b="1" u="sng"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FAITH.</a:t>
            </a: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0" indent="0">
              <a:spcBef>
                <a:spcPts val="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 5:1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“Being </a:t>
            </a:r>
            <a:r>
              <a:rPr lang="en-US" alt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justified by faith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have peace </a:t>
            </a:r>
          </a:p>
          <a:p>
            <a:pPr marL="0" indent="0">
              <a:spcBef>
                <a:spcPts val="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with God through our Lord Jesus Christ.”</a:t>
            </a:r>
          </a:p>
          <a:p>
            <a:pPr marL="0" indent="0">
              <a:spcBef>
                <a:spcPts val="120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The Peace of God is a bi-product of our </a:t>
            </a:r>
            <a:r>
              <a:rPr lang="en-US" altLang="en-US" sz="4000" b="1" i="1" u="sng"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FOCUS. </a:t>
            </a:r>
          </a:p>
          <a:p>
            <a:pPr marL="0" indent="0">
              <a:spcBef>
                <a:spcPts val="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Phil 4:6,7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careful for nothing; but in every thing </a:t>
            </a:r>
          </a:p>
          <a:p>
            <a:pPr marL="0" indent="0">
              <a:spcBef>
                <a:spcPts val="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by prayer and supplication </a:t>
            </a:r>
            <a:r>
              <a:rPr lang="en-US" altLang="en-US" sz="40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with thanksgiving </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    </a:t>
            </a:r>
          </a:p>
          <a:p>
            <a:pPr marL="0" indent="0">
              <a:spcBef>
                <a:spcPts val="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your requests be made known unto God. </a:t>
            </a:r>
          </a:p>
          <a:p>
            <a:pPr marL="0" indent="0">
              <a:spcBef>
                <a:spcPts val="120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the peace of God which </a:t>
            </a:r>
            <a:r>
              <a:rPr lang="en-US" altLang="en-US" sz="4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passeth</a:t>
            </a: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understanding, </a:t>
            </a:r>
          </a:p>
          <a:p>
            <a:pPr marL="0" indent="0">
              <a:spcBef>
                <a:spcPts val="0"/>
              </a:spcBef>
              <a:buNone/>
            </a:pPr>
            <a:r>
              <a:rPr lang="en-US" alt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shall keep your hearts and minds through Christ”</a:t>
            </a:r>
            <a:endParaRPr lang="en-US" altLang="en-US"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7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animEffect transition="in" filter="fade">
                                      <p:cBhvr>
                                        <p:cTn id="7" dur="500"/>
                                        <p:tgtEl>
                                          <p:spTgt spid="307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xEl>
                                              <p:pRg st="3" end="3"/>
                                            </p:txEl>
                                          </p:spTgt>
                                        </p:tgtEl>
                                        <p:attrNameLst>
                                          <p:attrName>style.visibility</p:attrName>
                                        </p:attrNameLst>
                                      </p:cBhvr>
                                      <p:to>
                                        <p:strVal val="visible"/>
                                      </p:to>
                                    </p:set>
                                    <p:animEffect transition="in" filter="fade">
                                      <p:cBhvr>
                                        <p:cTn id="10" dur="500"/>
                                        <p:tgtEl>
                                          <p:spTgt spid="307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anim calcmode="lin" valueType="num">
                                      <p:cBhvr>
                                        <p:cTn id="15" dur="1000" fill="hold"/>
                                        <p:tgtEl>
                                          <p:spTgt spid="3075">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3075">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3075">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307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animEffect transition="in" filter="wipe(down)">
                                      <p:cBhvr>
                                        <p:cTn id="23" dur="500"/>
                                        <p:tgtEl>
                                          <p:spTgt spid="3075">
                                            <p:txEl>
                                              <p:pRg st="5" end="5"/>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075">
                                            <p:txEl>
                                              <p:pRg st="6" end="6"/>
                                            </p:txEl>
                                          </p:spTgt>
                                        </p:tgtEl>
                                        <p:attrNameLst>
                                          <p:attrName>style.visibility</p:attrName>
                                        </p:attrNameLst>
                                      </p:cBhvr>
                                      <p:to>
                                        <p:strVal val="visible"/>
                                      </p:to>
                                    </p:set>
                                    <p:animEffect transition="in" filter="wipe(down)">
                                      <p:cBhvr>
                                        <p:cTn id="26" dur="500"/>
                                        <p:tgtEl>
                                          <p:spTgt spid="3075">
                                            <p:txEl>
                                              <p:pRg st="6" end="6"/>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075">
                                            <p:txEl>
                                              <p:pRg st="7" end="7"/>
                                            </p:txEl>
                                          </p:spTgt>
                                        </p:tgtEl>
                                        <p:attrNameLst>
                                          <p:attrName>style.visibility</p:attrName>
                                        </p:attrNameLst>
                                      </p:cBhvr>
                                      <p:to>
                                        <p:strVal val="visible"/>
                                      </p:to>
                                    </p:set>
                                    <p:animEffect transition="in" filter="wipe(down)">
                                      <p:cBhvr>
                                        <p:cTn id="29" dur="500"/>
                                        <p:tgtEl>
                                          <p:spTgt spid="3075">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075">
                                            <p:txEl>
                                              <p:pRg st="8" end="8"/>
                                            </p:txEl>
                                          </p:spTgt>
                                        </p:tgtEl>
                                        <p:attrNameLst>
                                          <p:attrName>style.visibility</p:attrName>
                                        </p:attrNameLst>
                                      </p:cBhvr>
                                      <p:to>
                                        <p:strVal val="visible"/>
                                      </p:to>
                                    </p:set>
                                    <p:anim calcmode="lin" valueType="num">
                                      <p:cBhvr>
                                        <p:cTn id="34" dur="500" fill="hold"/>
                                        <p:tgtEl>
                                          <p:spTgt spid="3075">
                                            <p:txEl>
                                              <p:pRg st="8" end="8"/>
                                            </p:txEl>
                                          </p:spTgt>
                                        </p:tgtEl>
                                        <p:attrNameLst>
                                          <p:attrName>ppt_w</p:attrName>
                                        </p:attrNameLst>
                                      </p:cBhvr>
                                      <p:tavLst>
                                        <p:tav tm="0">
                                          <p:val>
                                            <p:fltVal val="0"/>
                                          </p:val>
                                        </p:tav>
                                        <p:tav tm="100000">
                                          <p:val>
                                            <p:strVal val="#ppt_w"/>
                                          </p:val>
                                        </p:tav>
                                      </p:tavLst>
                                    </p:anim>
                                    <p:anim calcmode="lin" valueType="num">
                                      <p:cBhvr>
                                        <p:cTn id="35" dur="500" fill="hold"/>
                                        <p:tgtEl>
                                          <p:spTgt spid="3075">
                                            <p:txEl>
                                              <p:pRg st="8" end="8"/>
                                            </p:txEl>
                                          </p:spTgt>
                                        </p:tgtEl>
                                        <p:attrNameLst>
                                          <p:attrName>ppt_h</p:attrName>
                                        </p:attrNameLst>
                                      </p:cBhvr>
                                      <p:tavLst>
                                        <p:tav tm="0">
                                          <p:val>
                                            <p:fltVal val="0"/>
                                          </p:val>
                                        </p:tav>
                                        <p:tav tm="100000">
                                          <p:val>
                                            <p:strVal val="#ppt_h"/>
                                          </p:val>
                                        </p:tav>
                                      </p:tavLst>
                                    </p:anim>
                                    <p:animEffect transition="in" filter="fade">
                                      <p:cBhvr>
                                        <p:cTn id="36" dur="500"/>
                                        <p:tgtEl>
                                          <p:spTgt spid="3075">
                                            <p:txEl>
                                              <p:pRg st="8" end="8"/>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3075">
                                            <p:txEl>
                                              <p:pRg st="9" end="9"/>
                                            </p:txEl>
                                          </p:spTgt>
                                        </p:tgtEl>
                                        <p:attrNameLst>
                                          <p:attrName>style.visibility</p:attrName>
                                        </p:attrNameLst>
                                      </p:cBhvr>
                                      <p:to>
                                        <p:strVal val="visible"/>
                                      </p:to>
                                    </p:set>
                                    <p:anim calcmode="lin" valueType="num">
                                      <p:cBhvr>
                                        <p:cTn id="39" dur="500" fill="hold"/>
                                        <p:tgtEl>
                                          <p:spTgt spid="3075">
                                            <p:txEl>
                                              <p:pRg st="9" end="9"/>
                                            </p:txEl>
                                          </p:spTgt>
                                        </p:tgtEl>
                                        <p:attrNameLst>
                                          <p:attrName>ppt_w</p:attrName>
                                        </p:attrNameLst>
                                      </p:cBhvr>
                                      <p:tavLst>
                                        <p:tav tm="0">
                                          <p:val>
                                            <p:fltVal val="0"/>
                                          </p:val>
                                        </p:tav>
                                        <p:tav tm="100000">
                                          <p:val>
                                            <p:strVal val="#ppt_w"/>
                                          </p:val>
                                        </p:tav>
                                      </p:tavLst>
                                    </p:anim>
                                    <p:anim calcmode="lin" valueType="num">
                                      <p:cBhvr>
                                        <p:cTn id="40" dur="500" fill="hold"/>
                                        <p:tgtEl>
                                          <p:spTgt spid="3075">
                                            <p:txEl>
                                              <p:pRg st="9" end="9"/>
                                            </p:txEl>
                                          </p:spTgt>
                                        </p:tgtEl>
                                        <p:attrNameLst>
                                          <p:attrName>ppt_h</p:attrName>
                                        </p:attrNameLst>
                                      </p:cBhvr>
                                      <p:tavLst>
                                        <p:tav tm="0">
                                          <p:val>
                                            <p:fltVal val="0"/>
                                          </p:val>
                                        </p:tav>
                                        <p:tav tm="100000">
                                          <p:val>
                                            <p:strVal val="#ppt_h"/>
                                          </p:val>
                                        </p:tav>
                                      </p:tavLst>
                                    </p:anim>
                                    <p:animEffect transition="in" filter="fade">
                                      <p:cBhvr>
                                        <p:cTn id="41" dur="500"/>
                                        <p:tgtEl>
                                          <p:spTgt spid="30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3232-2E6A-19E8-9349-56E58C068A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FA31BF-FD3D-E5A5-7FCC-C6D1105C1105}"/>
              </a:ext>
            </a:extLst>
          </p:cNvPr>
          <p:cNvSpPr txBox="1"/>
          <p:nvPr/>
        </p:nvSpPr>
        <p:spPr>
          <a:xfrm>
            <a:off x="76200" y="76200"/>
            <a:ext cx="12039600" cy="65710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2004 journal entry after a restless night with Mary.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“This last Tuesday, Mary and Michael had a restless night.  Linda had the first watch, but at around 2:30 they were at it again.  I finally got Michael settled, but Mary continued to cry.  </a:t>
            </a:r>
          </a:p>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As long as I was standing beside her bed watching her or touching her, she was OK.  She would look up at me every few moments to make sure I was watching her.  If I tried to leave the room or even “sit down” to rest, she would start crying.  </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It occurred to me that, at least to her, I reflect many of the attributes that I recognize are so perfectly fulfilled in my “Heavenly Father.” </a:t>
            </a:r>
          </a:p>
        </p:txBody>
      </p:sp>
    </p:spTree>
    <p:extLst>
      <p:ext uri="{BB962C8B-B14F-4D97-AF65-F5344CB8AC3E}">
        <p14:creationId xmlns:p14="http://schemas.microsoft.com/office/powerpoint/2010/main" val="327186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9345"/>
            <a:ext cx="12420600" cy="6880860"/>
          </a:xfrm>
          <a:prstGeom prst="rect">
            <a:avLst/>
          </a:prstGeom>
        </p:spPr>
      </p:pic>
      <p:sp>
        <p:nvSpPr>
          <p:cNvPr id="5" name="Rectangle 4"/>
          <p:cNvSpPr/>
          <p:nvPr/>
        </p:nvSpPr>
        <p:spPr>
          <a:xfrm>
            <a:off x="4916" y="0"/>
            <a:ext cx="12187084" cy="5632311"/>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POWER:  </a:t>
            </a:r>
          </a:p>
          <a:p>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PROVIDENCE:  </a:t>
            </a:r>
          </a:p>
          <a:p>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PRESENCE:  </a:t>
            </a:r>
          </a:p>
          <a:p>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PROVISION:  </a:t>
            </a:r>
          </a:p>
          <a:p>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PEACE:</a:t>
            </a:r>
            <a:endParaRPr lang="en-US" sz="40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D87DFA-6191-B6E0-7819-693E87C20650}"/>
              </a:ext>
            </a:extLst>
          </p:cNvPr>
          <p:cNvSpPr txBox="1"/>
          <p:nvPr/>
        </p:nvSpPr>
        <p:spPr>
          <a:xfrm>
            <a:off x="2438400" y="6485"/>
            <a:ext cx="96774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As long as Dad is watching,  no “monster”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can get me. </a:t>
            </a:r>
          </a:p>
        </p:txBody>
      </p:sp>
      <p:sp>
        <p:nvSpPr>
          <p:cNvPr id="7" name="TextBox 6">
            <a:extLst>
              <a:ext uri="{FF2B5EF4-FFF2-40B4-BE49-F238E27FC236}">
                <a16:creationId xmlns:a16="http://schemas.microsoft.com/office/drawing/2014/main" id="{D8050DED-C587-B22E-7DA1-2241ACA88187}"/>
              </a:ext>
            </a:extLst>
          </p:cNvPr>
          <p:cNvSpPr txBox="1"/>
          <p:nvPr/>
        </p:nvSpPr>
        <p:spPr>
          <a:xfrm>
            <a:off x="2743200" y="1219200"/>
            <a:ext cx="937260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Dad takes care of a whole host of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things that Mary doesn’t even realize. </a:t>
            </a:r>
          </a:p>
        </p:txBody>
      </p:sp>
      <p:sp>
        <p:nvSpPr>
          <p:cNvPr id="9" name="TextBox 8">
            <a:extLst>
              <a:ext uri="{FF2B5EF4-FFF2-40B4-BE49-F238E27FC236}">
                <a16:creationId xmlns:a16="http://schemas.microsoft.com/office/drawing/2014/main" id="{1BC3F768-A5E2-7C64-8555-37A8E069CD1C}"/>
              </a:ext>
            </a:extLst>
          </p:cNvPr>
          <p:cNvSpPr txBox="1"/>
          <p:nvPr/>
        </p:nvSpPr>
        <p:spPr>
          <a:xfrm>
            <a:off x="3103970" y="2431915"/>
            <a:ext cx="9240430"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As long as I was “on watch” </a:t>
            </a:r>
            <a:r>
              <a:rPr lang="en-US" sz="40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she was able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40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 rest. </a:t>
            </a:r>
          </a:p>
        </p:txBody>
      </p:sp>
      <p:pic>
        <p:nvPicPr>
          <p:cNvPr id="11" name="Picture 10">
            <a:extLst>
              <a:ext uri="{FF2B5EF4-FFF2-40B4-BE49-F238E27FC236}">
                <a16:creationId xmlns:a16="http://schemas.microsoft.com/office/drawing/2014/main" id="{30AC3928-3F0A-0A25-FE1D-4FEA486F0B48}"/>
              </a:ext>
            </a:extLst>
          </p:cNvPr>
          <p:cNvPicPr>
            <a:picLocks noChangeAspect="1"/>
          </p:cNvPicPr>
          <p:nvPr/>
        </p:nvPicPr>
        <p:blipFill>
          <a:blip r:embed="rId3"/>
          <a:stretch>
            <a:fillRect/>
          </a:stretch>
        </p:blipFill>
        <p:spPr>
          <a:xfrm>
            <a:off x="3267623" y="3496201"/>
            <a:ext cx="8913124" cy="1737511"/>
          </a:xfrm>
          <a:prstGeom prst="rect">
            <a:avLst/>
          </a:prstGeom>
        </p:spPr>
      </p:pic>
      <p:sp>
        <p:nvSpPr>
          <p:cNvPr id="13" name="TextBox 12">
            <a:extLst>
              <a:ext uri="{FF2B5EF4-FFF2-40B4-BE49-F238E27FC236}">
                <a16:creationId xmlns:a16="http://schemas.microsoft.com/office/drawing/2014/main" id="{9BD0FD58-2262-E82A-1F5C-A802EC1904FE}"/>
              </a:ext>
            </a:extLst>
          </p:cNvPr>
          <p:cNvSpPr txBox="1"/>
          <p:nvPr/>
        </p:nvSpPr>
        <p:spPr>
          <a:xfrm>
            <a:off x="2286000" y="4869458"/>
            <a:ext cx="9987116" cy="132343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She can rest in the knowledge that her Dad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40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will take care of her. </a:t>
            </a:r>
          </a:p>
        </p:txBody>
      </p:sp>
    </p:spTree>
    <p:extLst>
      <p:ext uri="{BB962C8B-B14F-4D97-AF65-F5344CB8AC3E}">
        <p14:creationId xmlns:p14="http://schemas.microsoft.com/office/powerpoint/2010/main" val="30566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68231-F046-A451-B2DB-24EE7536C24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CA00FA-E54F-071E-5AA9-00C84E4C2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9345"/>
            <a:ext cx="12420600" cy="6880860"/>
          </a:xfrm>
          <a:prstGeom prst="rect">
            <a:avLst/>
          </a:prstGeom>
        </p:spPr>
      </p:pic>
      <p:sp>
        <p:nvSpPr>
          <p:cNvPr id="4" name="TextBox 3">
            <a:extLst>
              <a:ext uri="{FF2B5EF4-FFF2-40B4-BE49-F238E27FC236}">
                <a16:creationId xmlns:a16="http://schemas.microsoft.com/office/drawing/2014/main" id="{943A09CD-ADA1-1F6E-5F7C-E31B6098E4CB}"/>
              </a:ext>
            </a:extLst>
          </p:cNvPr>
          <p:cNvSpPr txBox="1"/>
          <p:nvPr/>
        </p:nvSpPr>
        <p:spPr>
          <a:xfrm>
            <a:off x="152400" y="-29345"/>
            <a:ext cx="12192000" cy="6294031"/>
          </a:xfrm>
          <a:prstGeom prst="rect">
            <a:avLst/>
          </a:prstGeom>
          <a:noFill/>
        </p:spPr>
        <p:txBody>
          <a:bodyPr wrap="square">
            <a:spAutoFit/>
          </a:bodyPr>
          <a:lstStyle/>
          <a:p>
            <a:pPr algn="ctr"/>
            <a:r>
              <a:rPr lang="en-US" sz="1200" b="1" i="1" dirty="0">
                <a:effectLst/>
                <a:latin typeface="Times New Roman" panose="02020603050405020304" pitchFamily="18" charset="0"/>
                <a:ea typeface="Times New Roman" panose="02020603050405020304" pitchFamily="18" charset="0"/>
              </a:rPr>
              <a:t> </a:t>
            </a:r>
            <a:r>
              <a:rPr lang="en-US"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 realize that I am a poor reflection of these attributes, </a:t>
            </a:r>
            <a:r>
              <a:rPr lang="en-US" sz="44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and as our kids get older,</a:t>
            </a:r>
          </a:p>
          <a:p>
            <a:pPr algn="ctr"/>
            <a:r>
              <a:rPr lang="en-US" sz="44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they recognize that also.  </a:t>
            </a:r>
          </a:p>
          <a:p>
            <a:pPr algn="ctr">
              <a:spcBef>
                <a:spcPts val="1800"/>
              </a:spcBef>
            </a:pPr>
            <a:r>
              <a:rPr lang="en-US" sz="44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But a poor reflection is a reflection nevertheless.  </a:t>
            </a:r>
          </a:p>
          <a:p>
            <a:pPr algn="ctr"/>
            <a:r>
              <a:rPr lang="en-US" sz="48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God is not limited by our own human weaknesses or weariness.</a:t>
            </a:r>
          </a:p>
          <a:p>
            <a:pPr algn="ctr"/>
            <a:r>
              <a:rPr lang="en-US" sz="54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Would to God that I can learn to trust him </a:t>
            </a:r>
          </a:p>
          <a:p>
            <a:pPr algn="ctr"/>
            <a:r>
              <a:rPr lang="en-US" sz="5400" b="1" i="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with such a child-like faith.”</a:t>
            </a:r>
            <a:endParaRPr 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0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down)">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1000"/>
                                        <p:tgtEl>
                                          <p:spTgt spid="4">
                                            <p:txEl>
                                              <p:pRg st="4" end="4"/>
                                            </p:txEl>
                                          </p:spTgt>
                                        </p:tgtEl>
                                      </p:cBhvr>
                                    </p:animEffect>
                                    <p:anim calcmode="lin" valueType="num">
                                      <p:cBhvr>
                                        <p:cTn id="2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1000"/>
                                        <p:tgtEl>
                                          <p:spTgt spid="4">
                                            <p:txEl>
                                              <p:pRg st="5" end="5"/>
                                            </p:txEl>
                                          </p:spTgt>
                                        </p:tgtEl>
                                      </p:cBhvr>
                                    </p:animEffect>
                                    <p:anim calcmode="lin" valueType="num">
                                      <p:cBhvr>
                                        <p:cTn id="2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1"/>
            <a:ext cx="12725400" cy="2492990"/>
          </a:xfrm>
          <a:prstGeom prst="rect">
            <a:avLst/>
          </a:prstGeom>
          <a:noFill/>
        </p:spPr>
        <p:txBody>
          <a:bodyPr wrap="square" rtlCol="0">
            <a:spAutoFit/>
          </a:bodyPr>
          <a:lstStyle/>
          <a:p>
            <a:pPr algn="ctr"/>
            <a:r>
              <a:rPr lang="en-US" sz="6000" b="1" dirty="0"/>
              <a:t>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Lord is my shepherd, I shall not want” </a:t>
            </a:r>
          </a:p>
          <a:p>
            <a:pPr algn="ctr"/>
            <a:r>
              <a:rPr lang="en-US" sz="4800" b="1" dirty="0">
                <a:effectLst>
                  <a:outerShdw blurRad="38100" dist="38100" dir="2700000" algn="tl">
                    <a:srgbClr val="000000">
                      <a:alpha val="43137"/>
                    </a:srgbClr>
                  </a:outerShdw>
                </a:effectLst>
              </a:rPr>
              <a:t>(Lack) His Power, Provision, Providential care, Presence or Peace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2" y="2370059"/>
            <a:ext cx="4542502" cy="4542502"/>
          </a:xfrm>
          <a:prstGeom prst="rect">
            <a:avLst/>
          </a:prstGeom>
        </p:spPr>
      </p:pic>
      <p:sp>
        <p:nvSpPr>
          <p:cNvPr id="4" name="TextBox 3">
            <a:extLst>
              <a:ext uri="{FF2B5EF4-FFF2-40B4-BE49-F238E27FC236}">
                <a16:creationId xmlns:a16="http://schemas.microsoft.com/office/drawing/2014/main" id="{E16E09F9-A39B-7701-AAF7-9E621740B695}"/>
              </a:ext>
            </a:extLst>
          </p:cNvPr>
          <p:cNvSpPr txBox="1"/>
          <p:nvPr/>
        </p:nvSpPr>
        <p:spPr>
          <a:xfrm>
            <a:off x="4495800" y="2656151"/>
            <a:ext cx="7590502" cy="3970318"/>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Will you: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all thy ways</a:t>
            </a:r>
          </a:p>
          <a:p>
            <a:pPr algn="ct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acknowledge him”</a:t>
            </a:r>
          </a:p>
          <a:p>
            <a:pPr algn="ct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Allowing Him to truly: </a:t>
            </a:r>
          </a:p>
          <a:p>
            <a:pPr algn="ctr"/>
            <a:r>
              <a:rPr 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“Direct thy steps.”</a:t>
            </a:r>
          </a:p>
          <a:p>
            <a:pPr algn="ct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3:6</a:t>
            </a:r>
          </a:p>
        </p:txBody>
      </p:sp>
      <p:sp>
        <p:nvSpPr>
          <p:cNvPr id="7" name="TextBox 6">
            <a:extLst>
              <a:ext uri="{FF2B5EF4-FFF2-40B4-BE49-F238E27FC236}">
                <a16:creationId xmlns:a16="http://schemas.microsoft.com/office/drawing/2014/main" id="{D22AC9CF-4ACF-7C15-B186-094CC27443E8}"/>
              </a:ext>
            </a:extLst>
          </p:cNvPr>
          <p:cNvSpPr txBox="1"/>
          <p:nvPr/>
        </p:nvSpPr>
        <p:spPr>
          <a:xfrm>
            <a:off x="1524000" y="6086100"/>
            <a:ext cx="6494206" cy="769441"/>
          </a:xfrm>
          <a:prstGeom prst="rect">
            <a:avLst/>
          </a:prstGeom>
          <a:noFill/>
        </p:spPr>
        <p:txBody>
          <a:bodyPr wrap="square">
            <a:spAutoFit/>
          </a:bodyPr>
          <a:lstStyle/>
          <a:p>
            <a:r>
              <a:rPr kumimoji="0" lang="en-US" sz="4400" b="1"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Ps 23 </a:t>
            </a:r>
            <a:endParaRPr lang="en-US" dirty="0">
              <a:solidFill>
                <a:schemeClr val="bg1"/>
              </a:solidFill>
            </a:endParaRPr>
          </a:p>
        </p:txBody>
      </p:sp>
    </p:spTree>
    <p:extLst>
      <p:ext uri="{BB962C8B-B14F-4D97-AF65-F5344CB8AC3E}">
        <p14:creationId xmlns:p14="http://schemas.microsoft.com/office/powerpoint/2010/main" val="355518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1000"/>
                                        <p:tgtEl>
                                          <p:spTgt spid="4">
                                            <p:txEl>
                                              <p:pRg st="4" end="4"/>
                                            </p:txEl>
                                          </p:spTgt>
                                        </p:tgtEl>
                                      </p:cBhvr>
                                    </p:animEffect>
                                    <p:anim calcmode="lin" valueType="num">
                                      <p:cBhvr>
                                        <p:cTn id="3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2EC13-8E18-9E34-4666-ADDC189D6D2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11C8C71-3E00-DABF-6670-9F0C3AC4DC88}"/>
              </a:ext>
            </a:extLst>
          </p:cNvPr>
          <p:cNvSpPr txBox="1"/>
          <p:nvPr/>
        </p:nvSpPr>
        <p:spPr>
          <a:xfrm>
            <a:off x="0" y="1"/>
            <a:ext cx="12268200" cy="3908762"/>
          </a:xfrm>
          <a:prstGeom prst="rect">
            <a:avLst/>
          </a:prstGeom>
          <a:noFill/>
        </p:spPr>
        <p:txBody>
          <a:bodyPr wrap="square" rtlCol="0">
            <a:spAutoFit/>
          </a:bodyPr>
          <a:lstStyle/>
          <a:p>
            <a:pPr algn="ctr"/>
            <a:r>
              <a:rPr lang="en-US" sz="6000" b="1" dirty="0"/>
              <a:t> </a:t>
            </a:r>
            <a:r>
              <a:rPr lang="en-US" sz="2400" b="1" dirty="0"/>
              <a:t>Heb. 11:13  </a:t>
            </a:r>
            <a:r>
              <a:rPr lang="en-US" sz="3200" b="1" dirty="0">
                <a:solidFill>
                  <a:srgbClr val="FF0000"/>
                </a:solidFill>
              </a:rPr>
              <a: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These all died in faith, not having received the promises, but having seen them afar off, and were persuaded of them, and embraced them, </a:t>
            </a:r>
          </a:p>
          <a:p>
            <a:pPr algn="ctr"/>
            <a:r>
              <a:rPr 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confessed that they were strangers and pilgrims on the earth</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3FB6FA18-2FC7-738F-0007-CC6FA2289243}"/>
              </a:ext>
            </a:extLst>
          </p:cNvPr>
          <p:cNvPicPr>
            <a:picLocks noChangeAspect="1"/>
          </p:cNvPicPr>
          <p:nvPr/>
        </p:nvPicPr>
        <p:blipFill>
          <a:blip r:embed="rId2"/>
          <a:stretch>
            <a:fillRect/>
          </a:stretch>
        </p:blipFill>
        <p:spPr>
          <a:xfrm>
            <a:off x="7467600" y="3908549"/>
            <a:ext cx="4653455" cy="3253954"/>
          </a:xfrm>
          <a:prstGeom prst="rect">
            <a:avLst/>
          </a:prstGeom>
          <a:effectLst>
            <a:softEdge rad="317500"/>
          </a:effectLst>
        </p:spPr>
      </p:pic>
      <p:sp>
        <p:nvSpPr>
          <p:cNvPr id="8" name="TextBox 7">
            <a:extLst>
              <a:ext uri="{FF2B5EF4-FFF2-40B4-BE49-F238E27FC236}">
                <a16:creationId xmlns:a16="http://schemas.microsoft.com/office/drawing/2014/main" id="{BABE4BD9-A40E-D033-E2BB-4865ADE6094E}"/>
              </a:ext>
            </a:extLst>
          </p:cNvPr>
          <p:cNvSpPr txBox="1"/>
          <p:nvPr/>
        </p:nvSpPr>
        <p:spPr>
          <a:xfrm>
            <a:off x="346713" y="4081522"/>
            <a:ext cx="6211614" cy="2123658"/>
          </a:xfrm>
          <a:prstGeom prst="rect">
            <a:avLst/>
          </a:prstGeom>
          <a:noFill/>
        </p:spPr>
        <p:txBody>
          <a:bodyPr wrap="square">
            <a:spAutoFit/>
          </a:bodyPr>
          <a:lstStyle/>
          <a:p>
            <a:pPr algn="ctr"/>
            <a:r>
              <a:rPr kumimoji="0" lang="en-US" sz="2800" b="1"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14</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“For they that say such things declare plainly  </a:t>
            </a:r>
          </a:p>
          <a:p>
            <a:pPr algn="ctr"/>
            <a:r>
              <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that they seek a country”</a:t>
            </a:r>
            <a:endParaRPr lang="en-US" sz="2000" dirty="0"/>
          </a:p>
        </p:txBody>
      </p:sp>
    </p:spTree>
    <p:extLst>
      <p:ext uri="{BB962C8B-B14F-4D97-AF65-F5344CB8AC3E}">
        <p14:creationId xmlns:p14="http://schemas.microsoft.com/office/powerpoint/2010/main" val="42712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C1BD4-2756-77FD-AE51-014FE5507F4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2FAF65A-7C3F-D24F-1333-E76A3675B412}"/>
              </a:ext>
            </a:extLst>
          </p:cNvPr>
          <p:cNvSpPr txBox="1"/>
          <p:nvPr/>
        </p:nvSpPr>
        <p:spPr>
          <a:xfrm>
            <a:off x="0" y="1"/>
            <a:ext cx="12268200" cy="4216539"/>
          </a:xfrm>
          <a:prstGeom prst="rect">
            <a:avLst/>
          </a:prstGeom>
          <a:noFill/>
        </p:spPr>
        <p:txBody>
          <a:bodyPr wrap="square" rtlCol="0">
            <a:spAutoFit/>
          </a:bodyPr>
          <a:lstStyle/>
          <a:p>
            <a:pPr algn="ctr"/>
            <a:r>
              <a:rPr lang="en-US" sz="6000" b="1" dirty="0"/>
              <a:t> </a:t>
            </a:r>
            <a:r>
              <a:rPr lang="en-US" sz="2800" b="1" dirty="0"/>
              <a:t>Heb. 11:15  </a:t>
            </a:r>
            <a:r>
              <a:rPr lang="en-US" sz="3200" b="1" dirty="0">
                <a:solidFill>
                  <a:srgbClr val="FF0000"/>
                </a:solidFill>
              </a:rPr>
              <a:t>“</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truly, if they had been mindful of that country from whence they came out,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they might have had opportunity to have returned.</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now they desire a better country, that is, an heavenly:</a:t>
            </a:r>
          </a:p>
          <a:p>
            <a:r>
              <a:rPr kumimoji="0" lang="en-US" sz="2800" b="1"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16</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wherefore God is not ashamed </a:t>
            </a:r>
          </a:p>
          <a:p>
            <a:r>
              <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to be called their God:</a:t>
            </a:r>
            <a:endParaRPr lang="en-US" sz="4400" b="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CE29BA74-293D-FFB1-E016-B95B638BCFD3}"/>
              </a:ext>
            </a:extLst>
          </p:cNvPr>
          <p:cNvSpPr txBox="1"/>
          <p:nvPr/>
        </p:nvSpPr>
        <p:spPr>
          <a:xfrm>
            <a:off x="310055" y="4038600"/>
            <a:ext cx="6934200" cy="2585323"/>
          </a:xfrm>
          <a:prstGeom prst="rect">
            <a:avLst/>
          </a:prstGeom>
          <a:noFill/>
        </p:spPr>
        <p:txBody>
          <a:bodyPr wrap="square">
            <a:spAutoFit/>
          </a:bodyPr>
          <a:lstStyle/>
          <a:p>
            <a:pPr algn="ctr"/>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for he hath prepared for them a city.”</a:t>
            </a:r>
          </a:p>
          <a:p>
            <a:pPr algn="ct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See Jn 14:2; Rev </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21,22)</a:t>
            </a:r>
            <a:endParaRPr lang="en-US" sz="2400" dirty="0"/>
          </a:p>
        </p:txBody>
      </p:sp>
      <p:pic>
        <p:nvPicPr>
          <p:cNvPr id="4" name="Picture 3">
            <a:extLst>
              <a:ext uri="{FF2B5EF4-FFF2-40B4-BE49-F238E27FC236}">
                <a16:creationId xmlns:a16="http://schemas.microsoft.com/office/drawing/2014/main" id="{9F343A09-074E-7F31-355A-E7C6F232BE51}"/>
              </a:ext>
            </a:extLst>
          </p:cNvPr>
          <p:cNvPicPr>
            <a:picLocks noChangeAspect="1"/>
          </p:cNvPicPr>
          <p:nvPr/>
        </p:nvPicPr>
        <p:blipFill>
          <a:blip r:embed="rId2"/>
          <a:stretch>
            <a:fillRect/>
          </a:stretch>
        </p:blipFill>
        <p:spPr>
          <a:xfrm>
            <a:off x="7010400" y="3154568"/>
            <a:ext cx="5186855" cy="3626936"/>
          </a:xfrm>
          <a:prstGeom prst="rect">
            <a:avLst/>
          </a:prstGeom>
          <a:effectLst>
            <a:softEdge rad="431800"/>
          </a:effectLst>
        </p:spPr>
      </p:pic>
    </p:spTree>
    <p:extLst>
      <p:ext uri="{BB962C8B-B14F-4D97-AF65-F5344CB8AC3E}">
        <p14:creationId xmlns:p14="http://schemas.microsoft.com/office/powerpoint/2010/main" val="84716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6">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 calcmode="lin" valueType="num">
                                      <p:cBhvr>
                                        <p:cTn id="14"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6">
                                            <p:txEl>
                                              <p:pRg st="3" end="3"/>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p:cTn id="1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BA5A7-1845-9C5E-4019-8B17FF40F1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14A162-1D35-A12C-BC04-27E561A67E6F}"/>
              </a:ext>
            </a:extLst>
          </p:cNvPr>
          <p:cNvSpPr txBox="1"/>
          <p:nvPr/>
        </p:nvSpPr>
        <p:spPr>
          <a:xfrm>
            <a:off x="40741" y="171130"/>
            <a:ext cx="12110518" cy="6647974"/>
          </a:xfrm>
          <a:prstGeom prst="rect">
            <a:avLst/>
          </a:prstGeom>
          <a:noFill/>
        </p:spPr>
        <p:txBody>
          <a:bodyPr wrap="square">
            <a:spAutoFit/>
          </a:bodyPr>
          <a:lstStyle/>
          <a:p>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 Take Personal Inventory</a:t>
            </a:r>
            <a:r>
              <a:rPr lang="en-US" sz="48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Pr</a:t>
            </a:r>
            <a:r>
              <a:rPr lang="en-US" sz="4400" b="1" dirty="0">
                <a:latin typeface="Times New Roman" panose="02020603050405020304" pitchFamily="18" charset="0"/>
                <a:cs typeface="Times New Roman" panose="02020603050405020304" pitchFamily="18" charset="0"/>
              </a:rPr>
              <a:t> 3:5  </a:t>
            </a:r>
          </a:p>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Once we realize that the source and/or magnitude of our trust is misplaced,  </a:t>
            </a:r>
          </a:p>
          <a:p>
            <a:pPr algn="ctr"/>
            <a:r>
              <a:rPr lang="en-US" sz="4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can be open for more reliable sources</a:t>
            </a:r>
            <a:r>
              <a:rPr lang="en-US" sz="4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lvl="0" algn="ctr"/>
            <a:r>
              <a:rPr lang="en-US" sz="4000" b="1" dirty="0">
                <a:solidFill>
                  <a:prstClr val="black"/>
                </a:solidFill>
                <a:latin typeface="Times New Roman" panose="02020603050405020304" pitchFamily="18" charset="0"/>
                <a:cs typeface="Times New Roman" panose="02020603050405020304" pitchFamily="18" charset="0"/>
              </a:rPr>
              <a:t>(Isaiah 41:28-31) </a:t>
            </a:r>
          </a:p>
          <a:p>
            <a:pPr algn="ctr">
              <a:spcBef>
                <a:spcPts val="1200"/>
              </a:spcBef>
            </a:pPr>
            <a:r>
              <a:rPr lang="en-US" sz="4400" b="1" dirty="0">
                <a:latin typeface="Times New Roman" panose="02020603050405020304" pitchFamily="18" charset="0"/>
                <a:cs typeface="Times New Roman" panose="02020603050405020304" pitchFamily="18" charset="0"/>
              </a:rPr>
              <a:t>That’s when we are better able to: </a:t>
            </a:r>
          </a:p>
          <a:p>
            <a:r>
              <a:rPr lang="en-US" sz="4800" b="1" dirty="0">
                <a:latin typeface="Times New Roman" panose="02020603050405020304" pitchFamily="18" charset="0"/>
                <a:cs typeface="Times New Roman" panose="02020603050405020304" pitchFamily="18" charset="0"/>
              </a:rPr>
              <a:t>R: Recognize God</a:t>
            </a:r>
            <a:r>
              <a:rPr lang="en-US" sz="4400" b="1"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Pr. 3:6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all thy ways acknowledge </a:t>
            </a:r>
            <a:r>
              <a:rPr lang="en-US" sz="4000" b="1" dirty="0">
                <a:solidFill>
                  <a:srgbClr val="0000FF"/>
                </a:solidFill>
                <a:latin typeface="Times New Roman" panose="02020603050405020304" pitchFamily="18" charset="0"/>
                <a:cs typeface="Times New Roman" panose="02020603050405020304" pitchFamily="18" charset="0"/>
              </a:rPr>
              <a:t>(yada: recognize, perceive, know)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Him,</a:t>
            </a:r>
          </a:p>
          <a:p>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He shall direct thy paths.”</a:t>
            </a:r>
            <a:endParaRPr lang="en-US" sz="6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90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1000"/>
                                        <p:tgtEl>
                                          <p:spTgt spid="3">
                                            <p:txEl>
                                              <p:pRg st="6" end="6"/>
                                            </p:txEl>
                                          </p:spTgt>
                                        </p:tgtEl>
                                      </p:cBhvr>
                                    </p:animEffect>
                                    <p:anim calcmode="lin" valueType="num">
                                      <p:cBhvr>
                                        <p:cTn id="1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FB1AA-2FB4-FA11-7852-5D782961D0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63FC28-10D3-8607-72FC-D533FF3F7093}"/>
              </a:ext>
            </a:extLst>
          </p:cNvPr>
          <p:cNvSpPr txBox="1"/>
          <p:nvPr/>
        </p:nvSpPr>
        <p:spPr>
          <a:xfrm>
            <a:off x="81482" y="-13138"/>
            <a:ext cx="12110518" cy="7048083"/>
          </a:xfrm>
          <a:prstGeom prst="rect">
            <a:avLst/>
          </a:prstGeom>
          <a:noFill/>
        </p:spPr>
        <p:txBody>
          <a:bodyPr wrap="square">
            <a:spAutoFit/>
          </a:bodyPr>
          <a:lstStyle/>
          <a:p>
            <a:pPr marL="274320" marR="0" lvl="0" indent="-274320" algn="ctr" defTabSz="914400" rtl="0" eaLnBrk="1" fontAlgn="auto" latinLnBrk="0" hangingPunct="1">
              <a:lnSpc>
                <a:spcPct val="100000"/>
              </a:lnSpc>
              <a:spcBef>
                <a:spcPct val="0"/>
              </a:spcBef>
              <a:spcAft>
                <a:spcPts val="0"/>
              </a:spcAft>
              <a:buClr>
                <a:srgbClr val="9BBB59"/>
              </a:buClr>
              <a:buSzTx/>
              <a:buFont typeface="Wingdings 2"/>
              <a:buNone/>
              <a:tabLst/>
              <a:defRPr/>
            </a:pPr>
            <a:r>
              <a:rPr kumimoji="0" lang="en-US" sz="40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We’re forgetful,</a:t>
            </a:r>
            <a:r>
              <a:rPr kumimoji="0" lang="en-US" sz="40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pendulum</a:t>
            </a:r>
            <a:r>
              <a:rPr kumimoji="0" lang="en-US" sz="40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people. (James 1:8)</a:t>
            </a:r>
          </a:p>
          <a:p>
            <a:pPr marL="274320" marR="0" lvl="0" indent="-274320" algn="ctr" defTabSz="914400" rtl="0" eaLnBrk="1" fontAlgn="auto" latinLnBrk="0" hangingPunct="1">
              <a:lnSpc>
                <a:spcPct val="100000"/>
              </a:lnSpc>
              <a:spcBef>
                <a:spcPct val="0"/>
              </a:spcBef>
              <a:spcAft>
                <a:spcPts val="0"/>
              </a:spcAft>
              <a:buClr>
                <a:srgbClr val="9BBB59"/>
              </a:buClr>
              <a:buSzTx/>
              <a:buFont typeface="Wingdings 2"/>
              <a:buNone/>
              <a:tabLst/>
              <a:defRPr/>
            </a:pPr>
            <a:r>
              <a:rPr kumimoji="0" lang="en-US" sz="32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Dt 8:1,2 </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“All the commandments which I command thee this day shall ye observe to do, that ye may live, </a:t>
            </a:r>
          </a:p>
          <a:p>
            <a:pPr marL="274320" marR="0" lvl="0" indent="-274320" algn="ctr" defTabSz="914400" rtl="0" eaLnBrk="1" fontAlgn="auto" latinLnBrk="0" hangingPunct="1">
              <a:lnSpc>
                <a:spcPct val="100000"/>
              </a:lnSpc>
              <a:spcBef>
                <a:spcPct val="0"/>
              </a:spcBef>
              <a:spcAft>
                <a:spcPts val="0"/>
              </a:spcAft>
              <a:buClr>
                <a:srgbClr val="9BBB59"/>
              </a:buClr>
              <a:buSzTx/>
              <a:buFont typeface="Wingdings 2"/>
              <a:buNone/>
              <a:tabLst/>
              <a:defRPr/>
            </a:pP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and multiply, and go in and possess the land </a:t>
            </a:r>
          </a:p>
          <a:p>
            <a:pPr marL="274320" marR="0" lvl="0" indent="-274320" algn="ctr" defTabSz="914400" rtl="0" eaLnBrk="1" fontAlgn="auto" latinLnBrk="0" hangingPunct="1">
              <a:lnSpc>
                <a:spcPct val="100000"/>
              </a:lnSpc>
              <a:spcBef>
                <a:spcPct val="0"/>
              </a:spcBef>
              <a:spcAft>
                <a:spcPts val="0"/>
              </a:spcAft>
              <a:buClr>
                <a:srgbClr val="9BBB59"/>
              </a:buClr>
              <a:buSzTx/>
              <a:buFont typeface="Wingdings 2"/>
              <a:buNone/>
              <a:tabLst/>
              <a:defRPr/>
            </a:pP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which the LORD </a:t>
            </a:r>
            <a:r>
              <a:rPr kumimoji="0" lang="en-US" sz="40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sware</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unto your fathers.</a:t>
            </a:r>
          </a:p>
          <a:p>
            <a:pPr marL="274320" marR="0" lvl="0" indent="-274320" algn="ctr" defTabSz="914400" rtl="0" eaLnBrk="1" fontAlgn="auto" latinLnBrk="0" hangingPunct="1">
              <a:lnSpc>
                <a:spcPct val="100000"/>
              </a:lnSpc>
              <a:spcBef>
                <a:spcPct val="0"/>
              </a:spcBef>
              <a:spcAft>
                <a:spcPts val="0"/>
              </a:spcAft>
              <a:buClr>
                <a:srgbClr val="9BBB59"/>
              </a:buClr>
              <a:buSzTx/>
              <a:buFont typeface="Wingdings 2"/>
              <a:buNone/>
              <a:tabLst/>
              <a:defRPr/>
            </a:pP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And thou shalt </a:t>
            </a:r>
            <a:r>
              <a:rPr kumimoji="0" lang="en-US" sz="40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remember</a:t>
            </a: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zâkar</a:t>
            </a:r>
            <a:r>
              <a:rPr kumimoji="0" lang="en-US" sz="4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to mark, recognize)</a:t>
            </a:r>
          </a:p>
          <a:p>
            <a:pPr marL="274320" marR="0" lvl="0" indent="-274320" algn="ctr" defTabSz="914400" rtl="0" eaLnBrk="1" fontAlgn="auto" latinLnBrk="0" hangingPunct="1">
              <a:lnSpc>
                <a:spcPct val="100000"/>
              </a:lnSpc>
              <a:spcBef>
                <a:spcPct val="0"/>
              </a:spcBef>
              <a:spcAft>
                <a:spcPts val="0"/>
              </a:spcAft>
              <a:buClr>
                <a:srgbClr val="9BBB59"/>
              </a:buClr>
              <a:buSzTx/>
              <a:buFont typeface="Wingdings 2"/>
              <a:buNone/>
              <a:tabLst/>
              <a:defRPr/>
            </a:pPr>
            <a:r>
              <a:rPr kumimoji="0" lang="en-US" sz="40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all the way which the LORD thy God led thee</a:t>
            </a:r>
            <a:r>
              <a:rPr kumimoji="0" lang="en-US" sz="4000" b="1" i="1"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p>
          <a:p>
            <a:pPr marL="274320" marR="0" lvl="0" indent="-274320" algn="ctr" defTabSz="914400" rtl="0" eaLnBrk="1" fontAlgn="auto" latinLnBrk="0" hangingPunct="1">
              <a:lnSpc>
                <a:spcPct val="100000"/>
              </a:lnSpc>
              <a:spcBef>
                <a:spcPct val="0"/>
              </a:spcBef>
              <a:spcAft>
                <a:spcPts val="0"/>
              </a:spcAft>
              <a:buClr>
                <a:srgbClr val="9BBB59"/>
              </a:buClr>
              <a:buSzTx/>
              <a:buFont typeface="Wingdings 2"/>
              <a:buNone/>
              <a:tabLst/>
              <a:defRPr/>
            </a:pP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these forty years in the wilderness,</a:t>
            </a:r>
          </a:p>
          <a:p>
            <a:pPr marL="274320" marR="0" lvl="0" indent="-274320" algn="ctr" defTabSz="914400" rtl="0" eaLnBrk="1" fontAlgn="auto" latinLnBrk="0" hangingPunct="1">
              <a:spcBef>
                <a:spcPct val="0"/>
              </a:spcBef>
              <a:spcAft>
                <a:spcPts val="0"/>
              </a:spcAft>
              <a:buClr>
                <a:srgbClr val="9BBB59"/>
              </a:buClr>
              <a:buSzTx/>
              <a:buFont typeface="Wingdings 2"/>
              <a:buNone/>
              <a:tabLst/>
              <a:defRPr/>
            </a:pPr>
            <a:r>
              <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to humble thee, and to prove thee,</a:t>
            </a:r>
          </a:p>
          <a:p>
            <a:pPr marL="274320" lvl="0" indent="-274320" algn="ctr" fontAlgn="auto">
              <a:spcAft>
                <a:spcPts val="0"/>
              </a:spcAft>
              <a:buClr>
                <a:srgbClr val="9BBB59"/>
              </a:buClr>
              <a:defRPr/>
            </a:pP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whether thou </a:t>
            </a:r>
            <a:r>
              <a:rPr lang="en-US" sz="4400" b="1" i="1" u="sng"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wouldest</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keep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shamar</a:t>
            </a: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preserve, treasure, guard)</a:t>
            </a:r>
            <a:r>
              <a:rPr lang="en-US" sz="3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 commandments, or no.”</a:t>
            </a:r>
            <a:r>
              <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685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calcmode="lin" valueType="num">
                                      <p:cBhvr>
                                        <p:cTn id="1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3">
                                            <p:txEl>
                                              <p:pRg st="5" end="5"/>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p:cTn id="1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anim calcmode="lin" valueType="num">
                                      <p:cBhvr>
                                        <p:cTn id="3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C274CE-E61B-1FCA-48BA-99A1D7AA168E}"/>
              </a:ext>
            </a:extLst>
          </p:cNvPr>
          <p:cNvSpPr txBox="1"/>
          <p:nvPr/>
        </p:nvSpPr>
        <p:spPr>
          <a:xfrm>
            <a:off x="0" y="8084"/>
            <a:ext cx="12344400" cy="317009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In order to help them facilitate this,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God commanded Israel to observe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Feast of Tabernacles (Sukkot)</a:t>
            </a:r>
            <a:r>
              <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each Fall.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(See Lev. 23:39-43; </a:t>
            </a: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Deut. 16:9-17 </a:t>
            </a: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221EFC0-DD4B-B992-62A1-B6109B8428F4}"/>
              </a:ext>
            </a:extLst>
          </p:cNvPr>
          <p:cNvSpPr txBox="1"/>
          <p:nvPr/>
        </p:nvSpPr>
        <p:spPr>
          <a:xfrm>
            <a:off x="-152400" y="3352800"/>
            <a:ext cx="8382000" cy="3170099"/>
          </a:xfrm>
          <a:prstGeom prst="rect">
            <a:avLst/>
          </a:prstGeom>
          <a:noFill/>
        </p:spPr>
        <p:txBody>
          <a:bodyPr wrap="square">
            <a:spAutoFit/>
          </a:bodyPr>
          <a:lstStyle/>
          <a:p>
            <a:pPr marL="274320" lvl="0" indent="-274320" algn="ctr" fontAlgn="auto">
              <a:spcBef>
                <a:spcPts val="0"/>
              </a:spcBef>
              <a:spcAft>
                <a:spcPts val="0"/>
              </a:spcAft>
              <a:buClr>
                <a:srgbClr val="9BBB59"/>
              </a:buClr>
              <a:defRPr/>
            </a:pP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Ye shall dwell in </a:t>
            </a:r>
            <a:r>
              <a:rPr kumimoji="0" lang="en-US" sz="5400" b="1" i="1"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booths </a:t>
            </a:r>
            <a:r>
              <a:rPr kumimoji="0" lang="en-US" sz="5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seven days”   </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Lev 23:42</a:t>
            </a:r>
          </a:p>
          <a:p>
            <a:pPr marL="274320" lvl="0" indent="-274320" algn="ctr" fontAlgn="auto">
              <a:spcBef>
                <a:spcPts val="0"/>
              </a:spcBef>
              <a:spcAft>
                <a:spcPts val="0"/>
              </a:spcAft>
              <a:buClr>
                <a:srgbClr val="9BBB59"/>
              </a:buClr>
              <a:defRPr/>
            </a:pPr>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dirty="0" err="1">
                <a:solidFill>
                  <a:srgbClr val="0000FF"/>
                </a:solidFill>
                <a:latin typeface="arial" panose="020B0604020202020204" pitchFamily="34" charset="0"/>
              </a:rPr>
              <a:t>sukâ</a:t>
            </a:r>
            <a:r>
              <a:rPr lang="en-US" sz="4400" b="1" dirty="0">
                <a:solidFill>
                  <a:srgbClr val="0000FF"/>
                </a:solidFill>
                <a:latin typeface="arial" panose="020B0604020202020204" pitchFamily="34" charset="0"/>
              </a:rPr>
              <a:t> {sukkot}: tent, thicket) </a:t>
            </a:r>
          </a:p>
          <a:p>
            <a:pPr marL="274320" lvl="0" indent="-274320" algn="ctr" fontAlgn="auto">
              <a:spcBef>
                <a:spcPts val="0"/>
              </a:spcBef>
              <a:spcAft>
                <a:spcPts val="0"/>
              </a:spcAft>
              <a:buClr>
                <a:srgbClr val="9BBB59"/>
              </a:buClr>
              <a:defRPr/>
            </a:pPr>
            <a:endParaRPr kumimoji="0" lang="en-US" sz="4800" b="1"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30" name="Picture 6" descr="Pin page">
            <a:extLst>
              <a:ext uri="{FF2B5EF4-FFF2-40B4-BE49-F238E27FC236}">
                <a16:creationId xmlns:a16="http://schemas.microsoft.com/office/drawing/2014/main" id="{1CF5E3F4-6CCF-D163-040F-DA7CC6713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3125018"/>
            <a:ext cx="3540633" cy="3732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78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C078D-062E-F16B-68DA-A159A82DE729}"/>
            </a:ext>
          </a:extLst>
        </p:cNvPr>
        <p:cNvGrpSpPr/>
        <p:nvPr/>
      </p:nvGrpSpPr>
      <p:grpSpPr>
        <a:xfrm>
          <a:off x="0" y="0"/>
          <a:ext cx="0" cy="0"/>
          <a:chOff x="0" y="0"/>
          <a:chExt cx="0" cy="0"/>
        </a:xfrm>
      </p:grpSpPr>
      <p:sp>
        <p:nvSpPr>
          <p:cNvPr id="3075" name="Content Placeholder 2">
            <a:extLst>
              <a:ext uri="{FF2B5EF4-FFF2-40B4-BE49-F238E27FC236}">
                <a16:creationId xmlns:a16="http://schemas.microsoft.com/office/drawing/2014/main" id="{C181F7CF-5963-5D3F-03F1-46F7B05F0F49}"/>
              </a:ext>
            </a:extLst>
          </p:cNvPr>
          <p:cNvSpPr>
            <a:spLocks noGrp="1"/>
          </p:cNvSpPr>
          <p:nvPr>
            <p:ph idx="1"/>
          </p:nvPr>
        </p:nvSpPr>
        <p:spPr>
          <a:xfrm>
            <a:off x="0" y="152400"/>
            <a:ext cx="12115800" cy="4983164"/>
          </a:xfrm>
        </p:spPr>
        <p:txBody>
          <a:bodyPr/>
          <a:lstStyle/>
          <a:p>
            <a:pPr marL="274320" indent="-274320" eaLnBrk="1" fontAlgn="auto" hangingPunct="1">
              <a:spcBef>
                <a:spcPts val="0"/>
              </a:spcBef>
              <a:spcAft>
                <a:spcPts val="0"/>
              </a:spcAft>
              <a:buClr>
                <a:schemeClr val="accent3"/>
              </a:buClr>
              <a:buFont typeface="Wingdings 2"/>
              <a:buNone/>
              <a:defRPr/>
            </a:pPr>
            <a:r>
              <a:rPr lang="en-US" sz="2800" b="1" dirty="0">
                <a:effectLst>
                  <a:outerShdw blurRad="38100" dist="38100" dir="2700000" algn="tl">
                    <a:srgbClr val="000000">
                      <a:alpha val="43137"/>
                    </a:srgbClr>
                  </a:outerShdw>
                </a:effectLst>
              </a:rPr>
              <a:t>Lev.23:39-42</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“Ye shall keep a feast to the LORD seven days.. It shall be a statute for ever in your generations: </a:t>
            </a:r>
          </a:p>
          <a:p>
            <a:pPr marL="274320" indent="-274320" algn="ctr" eaLnBrk="1" fontAlgn="auto" hangingPunct="1">
              <a:spcBef>
                <a:spcPts val="0"/>
              </a:spcBef>
              <a:spcAft>
                <a:spcPts val="0"/>
              </a:spcAft>
              <a:buClr>
                <a:schemeClr val="accent3"/>
              </a:buClr>
              <a:buFont typeface="Wingdings 2"/>
              <a:buNone/>
              <a:defRPr/>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 shall celebrate it in the seventh month. </a:t>
            </a:r>
            <a:r>
              <a:rPr lang="en-US" sz="4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(Sept/Oct)</a:t>
            </a:r>
          </a:p>
          <a:p>
            <a:pPr marL="274320" indent="-274320" algn="ctr" eaLnBrk="1" fontAlgn="auto" hangingPunct="1">
              <a:spcBef>
                <a:spcPts val="0"/>
              </a:spcBef>
              <a:spcAft>
                <a:spcPts val="0"/>
              </a:spcAft>
              <a:buClr>
                <a:schemeClr val="accent3"/>
              </a:buClr>
              <a:buFont typeface="Wingdings 2"/>
              <a:buNone/>
              <a:defRPr/>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 shall dwell in booths seven days;</a:t>
            </a:r>
          </a:p>
          <a:p>
            <a:pPr marL="274320" indent="-274320" algn="ctr" eaLnBrk="1" fontAlgn="auto" hangingPunct="1">
              <a:spcBef>
                <a:spcPts val="0"/>
              </a:spcBef>
              <a:spcAft>
                <a:spcPts val="0"/>
              </a:spcAft>
              <a:buClr>
                <a:schemeClr val="accent3"/>
              </a:buClr>
              <a:buFont typeface="Wingdings 2"/>
              <a:buNone/>
              <a:defRPr/>
            </a:pP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your generations may know that I made the children of Israel to dwell in booths,</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274320" indent="-274320" algn="ctr" eaLnBrk="1" fontAlgn="auto" hangingPunct="1">
              <a:spcBef>
                <a:spcPts val="0"/>
              </a:spcBef>
              <a:spcAft>
                <a:spcPts val="0"/>
              </a:spcAft>
              <a:buClr>
                <a:schemeClr val="accent3"/>
              </a:buClr>
              <a:buFont typeface="Wingdings 2"/>
              <a:buNone/>
              <a:defRPr/>
            </a:pP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I brought them out of the land of Egypt: </a:t>
            </a:r>
          </a:p>
          <a:p>
            <a:pPr marL="274320" indent="-274320" algn="ctr" eaLnBrk="1" fontAlgn="auto" hangingPunct="1">
              <a:spcBef>
                <a:spcPts val="0"/>
              </a:spcBef>
              <a:spcAft>
                <a:spcPts val="0"/>
              </a:spcAft>
              <a:buClr>
                <a:schemeClr val="accent3"/>
              </a:buClr>
              <a:buFont typeface="Wingdings 2"/>
              <a:buNone/>
              <a:defRPr/>
            </a:pPr>
            <a:r>
              <a:rPr 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am the LORD your God.” </a:t>
            </a:r>
          </a:p>
          <a:p>
            <a:pPr marL="0" indent="0">
              <a:buNone/>
            </a:pPr>
            <a:endParaRPr lang="en-US" altLang="en-US" dirty="0"/>
          </a:p>
        </p:txBody>
      </p:sp>
      <p:sp>
        <p:nvSpPr>
          <p:cNvPr id="3" name="TextBox 2">
            <a:extLst>
              <a:ext uri="{FF2B5EF4-FFF2-40B4-BE49-F238E27FC236}">
                <a16:creationId xmlns:a16="http://schemas.microsoft.com/office/drawing/2014/main" id="{CF22F0A6-DF64-90EE-2FC4-4E331DA7910C}"/>
              </a:ext>
            </a:extLst>
          </p:cNvPr>
          <p:cNvSpPr txBox="1"/>
          <p:nvPr/>
        </p:nvSpPr>
        <p:spPr>
          <a:xfrm>
            <a:off x="76200" y="5715000"/>
            <a:ext cx="119634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This was their version of our Thanksgiving! </a:t>
            </a:r>
          </a:p>
        </p:txBody>
      </p:sp>
    </p:spTree>
    <p:extLst>
      <p:ext uri="{BB962C8B-B14F-4D97-AF65-F5344CB8AC3E}">
        <p14:creationId xmlns:p14="http://schemas.microsoft.com/office/powerpoint/2010/main" val="9492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5">
                                            <p:txEl>
                                              <p:pRg st="3" end="3"/>
                                            </p:txEl>
                                          </p:spTgt>
                                        </p:tgtEl>
                                        <p:attrNameLst>
                                          <p:attrName>style.visibility</p:attrName>
                                        </p:attrNameLst>
                                      </p:cBhvr>
                                      <p:to>
                                        <p:strVal val="visible"/>
                                      </p:to>
                                    </p:set>
                                    <p:anim calcmode="lin" valueType="num">
                                      <p:cBhvr>
                                        <p:cTn id="7" dur="500" fill="hold"/>
                                        <p:tgtEl>
                                          <p:spTgt spid="3075">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3075">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3075">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5">
                                            <p:txEl>
                                              <p:pRg st="4" end="4"/>
                                            </p:txEl>
                                          </p:spTgt>
                                        </p:tgtEl>
                                        <p:attrNameLst>
                                          <p:attrName>style.visibility</p:attrName>
                                        </p:attrNameLst>
                                      </p:cBhvr>
                                      <p:to>
                                        <p:strVal val="visible"/>
                                      </p:to>
                                    </p:set>
                                    <p:animEffect transition="in" filter="wipe(down)">
                                      <p:cBhvr>
                                        <p:cTn id="14" dur="500"/>
                                        <p:tgtEl>
                                          <p:spTgt spid="3075">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anim calcmode="lin" valueType="num">
                                      <p:cBhvr>
                                        <p:cTn id="19" dur="1000" fill="hold"/>
                                        <p:tgtEl>
                                          <p:spTgt spid="3075">
                                            <p:txEl>
                                              <p:pRg st="5" end="5"/>
                                            </p:txEl>
                                          </p:spTgt>
                                        </p:tgtEl>
                                        <p:attrNameLst>
                                          <p:attrName>ppt_w</p:attrName>
                                        </p:attrNameLst>
                                      </p:cBhvr>
                                      <p:tavLst>
                                        <p:tav tm="0">
                                          <p:val>
                                            <p:fltVal val="0"/>
                                          </p:val>
                                        </p:tav>
                                        <p:tav tm="100000">
                                          <p:val>
                                            <p:strVal val="#ppt_w"/>
                                          </p:val>
                                        </p:tav>
                                      </p:tavLst>
                                    </p:anim>
                                    <p:anim calcmode="lin" valueType="num">
                                      <p:cBhvr>
                                        <p:cTn id="20" dur="1000" fill="hold"/>
                                        <p:tgtEl>
                                          <p:spTgt spid="3075">
                                            <p:txEl>
                                              <p:pRg st="5" end="5"/>
                                            </p:txEl>
                                          </p:spTgt>
                                        </p:tgtEl>
                                        <p:attrNameLst>
                                          <p:attrName>ppt_h</p:attrName>
                                        </p:attrNameLst>
                                      </p:cBhvr>
                                      <p:tavLst>
                                        <p:tav tm="0">
                                          <p:val>
                                            <p:fltVal val="0"/>
                                          </p:val>
                                        </p:tav>
                                        <p:tav tm="100000">
                                          <p:val>
                                            <p:strVal val="#ppt_h"/>
                                          </p:val>
                                        </p:tav>
                                      </p:tavLst>
                                    </p:anim>
                                    <p:anim calcmode="lin" valueType="num">
                                      <p:cBhvr>
                                        <p:cTn id="21" dur="1000" fill="hold"/>
                                        <p:tgtEl>
                                          <p:spTgt spid="3075">
                                            <p:txEl>
                                              <p:pRg st="5" end="5"/>
                                            </p:txEl>
                                          </p:spTgt>
                                        </p:tgtEl>
                                        <p:attrNameLst>
                                          <p:attrName>style.rotation</p:attrName>
                                        </p:attrNameLst>
                                      </p:cBhvr>
                                      <p:tavLst>
                                        <p:tav tm="0">
                                          <p:val>
                                            <p:fltVal val="90"/>
                                          </p:val>
                                        </p:tav>
                                        <p:tav tm="100000">
                                          <p:val>
                                            <p:fltVal val="0"/>
                                          </p:val>
                                        </p:tav>
                                      </p:tavLst>
                                    </p:anim>
                                    <p:animEffect transition="in" filter="fade">
                                      <p:cBhvr>
                                        <p:cTn id="22" dur="1000"/>
                                        <p:tgtEl>
                                          <p:spTgt spid="307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4D9C-7CA1-0B26-2CD2-12C9038AF1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69C946B-FD46-49A0-C119-C9DD57C87127}"/>
              </a:ext>
            </a:extLst>
          </p:cNvPr>
          <p:cNvSpPr txBox="1"/>
          <p:nvPr/>
        </p:nvSpPr>
        <p:spPr>
          <a:xfrm>
            <a:off x="40741" y="0"/>
            <a:ext cx="12110518" cy="6801862"/>
          </a:xfrm>
          <a:prstGeom prst="rect">
            <a:avLst/>
          </a:prstGeom>
          <a:noFill/>
        </p:spPr>
        <p:txBody>
          <a:bodyPr wrap="square">
            <a:spAutoFit/>
          </a:bodyPr>
          <a:lstStyle/>
          <a:p>
            <a:pPr algn="ctr"/>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was not to be just a time of celebration, </a:t>
            </a:r>
          </a:p>
          <a:p>
            <a:pPr algn="ct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of recognition and recalibration</a:t>
            </a: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 that future generations would remember God’s Providence, Protection, &amp; Provision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Ps 78:1-8 </a:t>
            </a:r>
          </a:p>
          <a:p>
            <a:pPr algn="ctr"/>
            <a:r>
              <a:rPr lang="en-US" sz="4000" b="1" dirty="0">
                <a:latin typeface="Times New Roman" panose="02020603050405020304" pitchFamily="18" charset="0"/>
                <a:cs typeface="Times New Roman" panose="02020603050405020304" pitchFamily="18" charset="0"/>
              </a:rPr>
              <a:t> </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Give ear, O my people, to my law: </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incline your ears to the words of my mouth.</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will open my mouth in a parable:</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 will utter dark sayings of old: </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Which we have heard and known,</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our fathers have told us.”</a:t>
            </a:r>
            <a:endParaRPr 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188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3" dur="500"/>
                                        <p:tgtEl>
                                          <p:spTgt spid="4">
                                            <p:txEl>
                                              <p:pRg st="4" end="4"/>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6" dur="500"/>
                                        <p:tgtEl>
                                          <p:spTgt spid="4">
                                            <p:txEl>
                                              <p:pRg st="5" end="5"/>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anim calcmode="lin" valueType="num">
                                      <p:cBhvr>
                                        <p:cTn id="3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1000"/>
                                        <p:tgtEl>
                                          <p:spTgt spid="4">
                                            <p:txEl>
                                              <p:pRg st="8" end="8"/>
                                            </p:txEl>
                                          </p:spTgt>
                                        </p:tgtEl>
                                      </p:cBhvr>
                                    </p:animEffect>
                                    <p:anim calcmode="lin" valueType="num">
                                      <p:cBhvr>
                                        <p:cTn id="4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91ADD-DBF5-C989-CDDA-AC948613CF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E03C5D-B26E-92AC-9D81-018463E4F715}"/>
              </a:ext>
            </a:extLst>
          </p:cNvPr>
          <p:cNvSpPr txBox="1"/>
          <p:nvPr/>
        </p:nvSpPr>
        <p:spPr>
          <a:xfrm>
            <a:off x="76200" y="-31531"/>
            <a:ext cx="12039600" cy="6801862"/>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4</a:t>
            </a:r>
            <a:r>
              <a:rPr lang="en-US" sz="2800" b="1" dirty="0">
                <a:latin typeface="Times New Roman" panose="02020603050405020304" pitchFamily="18" charset="0"/>
                <a:cs typeface="Times New Roman" panose="02020603050405020304" pitchFamily="18" charset="0"/>
              </a:rPr>
              <a:t> </a:t>
            </a: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“We’ll not hide them from their children, shewing to the generation to come the praises of the LORD, </a:t>
            </a:r>
          </a:p>
          <a:p>
            <a:pPr algn="ctr"/>
            <a:r>
              <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his strength, and his wonderful works….</a:t>
            </a:r>
          </a:p>
          <a:p>
            <a:pPr algn="ctr"/>
            <a:r>
              <a:rPr lang="en-US" sz="3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For he …appointed a law in Israel, </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which he commanded our fathers, that they should make them known to their children:</a:t>
            </a:r>
          </a:p>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i="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the generation to come might know them</a:t>
            </a: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even the children which should be born; </a:t>
            </a:r>
          </a:p>
          <a:p>
            <a:pPr algn="ct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 should arise and declare them </a:t>
            </a:r>
          </a:p>
          <a:p>
            <a:pPr algn="ctr"/>
            <a:r>
              <a:rPr lang="en-US" sz="4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their children:</a:t>
            </a:r>
            <a:endParaRPr lang="en-US" sz="4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92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p:cTn id="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2">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 calcmode="lin" valueType="num">
                                      <p:cBhvr>
                                        <p:cTn id="14"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anim calcmode="lin" valueType="num">
                                      <p:cBhvr>
                                        <p:cTn id="2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1000"/>
                                        <p:tgtEl>
                                          <p:spTgt spid="2">
                                            <p:txEl>
                                              <p:pRg st="6" end="6"/>
                                            </p:txEl>
                                          </p:spTgt>
                                        </p:tgtEl>
                                      </p:cBhvr>
                                    </p:animEffect>
                                    <p:anim calcmode="lin" valueType="num">
                                      <p:cBhvr>
                                        <p:cTn id="2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1000"/>
                                        <p:tgtEl>
                                          <p:spTgt spid="2">
                                            <p:txEl>
                                              <p:pRg st="7" end="7"/>
                                            </p:txEl>
                                          </p:spTgt>
                                        </p:tgtEl>
                                      </p:cBhvr>
                                    </p:animEffect>
                                    <p:anim calcmode="lin" valueType="num">
                                      <p:cBhvr>
                                        <p:cTn id="3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1126</TotalTime>
  <Words>2986</Words>
  <Application>Microsoft Office PowerPoint</Application>
  <PresentationFormat>Widescreen</PresentationFormat>
  <Paragraphs>262</Paragraphs>
  <Slides>39</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39</vt:i4>
      </vt:variant>
    </vt:vector>
  </HeadingPairs>
  <TitlesOfParts>
    <vt:vector size="50" baseType="lpstr">
      <vt:lpstr>arial</vt:lpstr>
      <vt:lpstr>arial</vt:lpstr>
      <vt:lpstr>Calibri</vt:lpstr>
      <vt:lpstr>Georgia Pro Cond Black</vt:lpstr>
      <vt:lpstr>Public Sans</vt:lpstr>
      <vt:lpstr>Times New Roman</vt:lpstr>
      <vt:lpstr>Wingdings 2</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Peters</dc:creator>
  <cp:lastModifiedBy>Media Dep</cp:lastModifiedBy>
  <cp:revision>37</cp:revision>
  <dcterms:created xsi:type="dcterms:W3CDTF">2018-11-16T21:39:57Z</dcterms:created>
  <dcterms:modified xsi:type="dcterms:W3CDTF">2024-11-24T00:47:57Z</dcterms:modified>
</cp:coreProperties>
</file>