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6" r:id="rId3"/>
    <p:sldId id="267" r:id="rId4"/>
    <p:sldId id="259" r:id="rId5"/>
    <p:sldId id="260" r:id="rId6"/>
    <p:sldId id="261" r:id="rId7"/>
    <p:sldId id="268" r:id="rId8"/>
    <p:sldId id="262" r:id="rId9"/>
    <p:sldId id="263" r:id="rId10"/>
    <p:sldId id="270" r:id="rId11"/>
    <p:sldId id="264" r:id="rId12"/>
    <p:sldId id="265" r:id="rId13"/>
    <p:sldId id="269"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AB2BD-818B-4C22-B47D-B36A368454DB}"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149B2E82-452C-41A5-8F10-FD9C32D589E8}">
      <dgm:prSet/>
      <dgm:spPr>
        <a:solidFill>
          <a:schemeClr val="bg1">
            <a:lumMod val="85000"/>
            <a:lumOff val="15000"/>
          </a:schemeClr>
        </a:solidFill>
      </dgm:spPr>
      <dgm:t>
        <a:bodyPr/>
        <a:lstStyle/>
        <a:p>
          <a:r>
            <a:rPr lang="en-US"/>
            <a:t>Everyone should trust that God can rescue us from times of trials.</a:t>
          </a:r>
        </a:p>
      </dgm:t>
    </dgm:pt>
    <dgm:pt modelId="{E6CB0489-EAAF-4CE1-A195-060CA7A10BF2}" type="parTrans" cxnId="{BDC1517D-3DCB-4EA3-8809-462CAD9DF6AC}">
      <dgm:prSet/>
      <dgm:spPr/>
      <dgm:t>
        <a:bodyPr/>
        <a:lstStyle/>
        <a:p>
          <a:endParaRPr lang="en-US"/>
        </a:p>
      </dgm:t>
    </dgm:pt>
    <dgm:pt modelId="{BBC9FCCD-247E-4097-97AC-E78D1BFD52A5}" type="sibTrans" cxnId="{BDC1517D-3DCB-4EA3-8809-462CAD9DF6AC}">
      <dgm:prSet/>
      <dgm:spPr/>
      <dgm:t>
        <a:bodyPr/>
        <a:lstStyle/>
        <a:p>
          <a:endParaRPr lang="en-US"/>
        </a:p>
      </dgm:t>
    </dgm:pt>
    <dgm:pt modelId="{6378C9F7-2098-413C-9BE5-CBCFAB9D6B5C}">
      <dgm:prSet/>
      <dgm:spPr>
        <a:solidFill>
          <a:schemeClr val="bg1">
            <a:lumMod val="85000"/>
            <a:lumOff val="15000"/>
          </a:schemeClr>
        </a:solidFill>
      </dgm:spPr>
      <dgm:t>
        <a:bodyPr/>
        <a:lstStyle/>
        <a:p>
          <a:r>
            <a:rPr lang="en-US"/>
            <a:t>For these three reasons</a:t>
          </a:r>
        </a:p>
      </dgm:t>
    </dgm:pt>
    <dgm:pt modelId="{E3100980-19AC-4746-9E63-DB5DE0BB79FF}" type="parTrans" cxnId="{9D87733D-689E-47C0-9096-9B256A5BAF0E}">
      <dgm:prSet/>
      <dgm:spPr/>
      <dgm:t>
        <a:bodyPr/>
        <a:lstStyle/>
        <a:p>
          <a:endParaRPr lang="en-US"/>
        </a:p>
      </dgm:t>
    </dgm:pt>
    <dgm:pt modelId="{73107F3D-C3EF-4B60-BA44-3AD2B1BE68B3}" type="sibTrans" cxnId="{9D87733D-689E-47C0-9096-9B256A5BAF0E}">
      <dgm:prSet/>
      <dgm:spPr/>
      <dgm:t>
        <a:bodyPr/>
        <a:lstStyle/>
        <a:p>
          <a:endParaRPr lang="en-US"/>
        </a:p>
      </dgm:t>
    </dgm:pt>
    <dgm:pt modelId="{79F0D8B5-E02F-4773-8D69-1AFF6FA17C30}" type="pres">
      <dgm:prSet presAssocID="{2DEAB2BD-818B-4C22-B47D-B36A368454DB}" presName="linear" presStyleCnt="0">
        <dgm:presLayoutVars>
          <dgm:animLvl val="lvl"/>
          <dgm:resizeHandles val="exact"/>
        </dgm:presLayoutVars>
      </dgm:prSet>
      <dgm:spPr/>
    </dgm:pt>
    <dgm:pt modelId="{0DFEE079-C93B-4D56-BCC0-046B5C62EE12}" type="pres">
      <dgm:prSet presAssocID="{149B2E82-452C-41A5-8F10-FD9C32D589E8}" presName="parentText" presStyleLbl="node1" presStyleIdx="0" presStyleCnt="2">
        <dgm:presLayoutVars>
          <dgm:chMax val="0"/>
          <dgm:bulletEnabled val="1"/>
        </dgm:presLayoutVars>
      </dgm:prSet>
      <dgm:spPr/>
    </dgm:pt>
    <dgm:pt modelId="{9554269B-68ED-498B-94DF-230F209FD618}" type="pres">
      <dgm:prSet presAssocID="{BBC9FCCD-247E-4097-97AC-E78D1BFD52A5}" presName="spacer" presStyleCnt="0"/>
      <dgm:spPr/>
    </dgm:pt>
    <dgm:pt modelId="{645F07F0-1911-47F5-B6CB-F38C1054DA87}" type="pres">
      <dgm:prSet presAssocID="{6378C9F7-2098-413C-9BE5-CBCFAB9D6B5C}" presName="parentText" presStyleLbl="node1" presStyleIdx="1" presStyleCnt="2">
        <dgm:presLayoutVars>
          <dgm:chMax val="0"/>
          <dgm:bulletEnabled val="1"/>
        </dgm:presLayoutVars>
      </dgm:prSet>
      <dgm:spPr/>
    </dgm:pt>
  </dgm:ptLst>
  <dgm:cxnLst>
    <dgm:cxn modelId="{6956EA35-1677-44F6-82F2-1C9852282C41}" type="presOf" srcId="{149B2E82-452C-41A5-8F10-FD9C32D589E8}" destId="{0DFEE079-C93B-4D56-BCC0-046B5C62EE12}" srcOrd="0" destOrd="0" presId="urn:microsoft.com/office/officeart/2005/8/layout/vList2"/>
    <dgm:cxn modelId="{9D87733D-689E-47C0-9096-9B256A5BAF0E}" srcId="{2DEAB2BD-818B-4C22-B47D-B36A368454DB}" destId="{6378C9F7-2098-413C-9BE5-CBCFAB9D6B5C}" srcOrd="1" destOrd="0" parTransId="{E3100980-19AC-4746-9E63-DB5DE0BB79FF}" sibTransId="{73107F3D-C3EF-4B60-BA44-3AD2B1BE68B3}"/>
    <dgm:cxn modelId="{A266CC67-B126-48A4-974D-169C36390703}" type="presOf" srcId="{2DEAB2BD-818B-4C22-B47D-B36A368454DB}" destId="{79F0D8B5-E02F-4773-8D69-1AFF6FA17C30}" srcOrd="0" destOrd="0" presId="urn:microsoft.com/office/officeart/2005/8/layout/vList2"/>
    <dgm:cxn modelId="{BDC1517D-3DCB-4EA3-8809-462CAD9DF6AC}" srcId="{2DEAB2BD-818B-4C22-B47D-B36A368454DB}" destId="{149B2E82-452C-41A5-8F10-FD9C32D589E8}" srcOrd="0" destOrd="0" parTransId="{E6CB0489-EAAF-4CE1-A195-060CA7A10BF2}" sibTransId="{BBC9FCCD-247E-4097-97AC-E78D1BFD52A5}"/>
    <dgm:cxn modelId="{AD9030F1-9365-4B80-AF31-E00799D6F3F9}" type="presOf" srcId="{6378C9F7-2098-413C-9BE5-CBCFAB9D6B5C}" destId="{645F07F0-1911-47F5-B6CB-F38C1054DA87}" srcOrd="0" destOrd="0" presId="urn:microsoft.com/office/officeart/2005/8/layout/vList2"/>
    <dgm:cxn modelId="{8A69F749-8088-40AC-A6B2-396AC21463AC}" type="presParOf" srcId="{79F0D8B5-E02F-4773-8D69-1AFF6FA17C30}" destId="{0DFEE079-C93B-4D56-BCC0-046B5C62EE12}" srcOrd="0" destOrd="0" presId="urn:microsoft.com/office/officeart/2005/8/layout/vList2"/>
    <dgm:cxn modelId="{831D5D81-12FD-48E3-8AFD-2A20DC05692C}" type="presParOf" srcId="{79F0D8B5-E02F-4773-8D69-1AFF6FA17C30}" destId="{9554269B-68ED-498B-94DF-230F209FD618}" srcOrd="1" destOrd="0" presId="urn:microsoft.com/office/officeart/2005/8/layout/vList2"/>
    <dgm:cxn modelId="{F62D1D13-A936-4D05-B22E-F57173C5BDE5}" type="presParOf" srcId="{79F0D8B5-E02F-4773-8D69-1AFF6FA17C30}" destId="{645F07F0-1911-47F5-B6CB-F38C1054DA8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98F3E4-FCA9-402E-9518-4085F305FEEF}"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0B1E7475-42E8-4297-A46B-3E3A7A2CF998}">
      <dgm:prSet/>
      <dgm:spPr>
        <a:solidFill>
          <a:schemeClr val="bg1">
            <a:lumMod val="85000"/>
            <a:lumOff val="15000"/>
          </a:schemeClr>
        </a:solidFill>
      </dgm:spPr>
      <dgm:t>
        <a:bodyPr/>
        <a:lstStyle/>
        <a:p>
          <a:r>
            <a:rPr lang="en-US"/>
            <a:t>Jesus Did Not Fear the Storm</a:t>
          </a:r>
        </a:p>
      </dgm:t>
    </dgm:pt>
    <dgm:pt modelId="{D049E6F7-B862-4E2D-9C9E-2DAADC764222}" type="parTrans" cxnId="{77561734-0341-4FEE-92B2-ACC244F4E879}">
      <dgm:prSet/>
      <dgm:spPr/>
      <dgm:t>
        <a:bodyPr/>
        <a:lstStyle/>
        <a:p>
          <a:endParaRPr lang="en-US"/>
        </a:p>
      </dgm:t>
    </dgm:pt>
    <dgm:pt modelId="{A2683888-BF5A-4E28-A949-2B494F1B746B}" type="sibTrans" cxnId="{77561734-0341-4FEE-92B2-ACC244F4E879}">
      <dgm:prSet/>
      <dgm:spPr/>
      <dgm:t>
        <a:bodyPr/>
        <a:lstStyle/>
        <a:p>
          <a:endParaRPr lang="en-US"/>
        </a:p>
      </dgm:t>
    </dgm:pt>
    <dgm:pt modelId="{EB32D790-45E1-4F40-BD8C-525E3358B3DA}">
      <dgm:prSet/>
      <dgm:spPr>
        <a:solidFill>
          <a:schemeClr val="bg1">
            <a:lumMod val="85000"/>
            <a:lumOff val="15000"/>
          </a:schemeClr>
        </a:solidFill>
      </dgm:spPr>
      <dgm:t>
        <a:bodyPr/>
        <a:lstStyle/>
        <a:p>
          <a:r>
            <a:rPr lang="en-US"/>
            <a:t>Jesus Rebuked the Disciples Faith</a:t>
          </a:r>
        </a:p>
      </dgm:t>
    </dgm:pt>
    <dgm:pt modelId="{F55F6C18-82FF-4FF1-A3B0-8FC446845635}" type="parTrans" cxnId="{F1FC445B-1990-4DC7-B178-7513A3A5A876}">
      <dgm:prSet/>
      <dgm:spPr/>
      <dgm:t>
        <a:bodyPr/>
        <a:lstStyle/>
        <a:p>
          <a:endParaRPr lang="en-US"/>
        </a:p>
      </dgm:t>
    </dgm:pt>
    <dgm:pt modelId="{73EE8F66-6798-43C5-9E92-EF4FCAB2444A}" type="sibTrans" cxnId="{F1FC445B-1990-4DC7-B178-7513A3A5A876}">
      <dgm:prSet/>
      <dgm:spPr/>
      <dgm:t>
        <a:bodyPr/>
        <a:lstStyle/>
        <a:p>
          <a:endParaRPr lang="en-US"/>
        </a:p>
      </dgm:t>
    </dgm:pt>
    <dgm:pt modelId="{4759A7B2-1745-4712-B31B-9094161436AA}">
      <dgm:prSet/>
      <dgm:spPr>
        <a:solidFill>
          <a:schemeClr val="bg1">
            <a:lumMod val="85000"/>
            <a:lumOff val="15000"/>
          </a:schemeClr>
        </a:solidFill>
      </dgm:spPr>
      <dgm:t>
        <a:bodyPr/>
        <a:lstStyle/>
        <a:p>
          <a:r>
            <a:rPr lang="en-US"/>
            <a:t>Jesus Amazed the Disciples</a:t>
          </a:r>
        </a:p>
      </dgm:t>
    </dgm:pt>
    <dgm:pt modelId="{B91E3F50-9B84-41CE-A6D3-CEB842B84698}" type="parTrans" cxnId="{0F675DDE-F129-4958-975D-BB2C2AF339D4}">
      <dgm:prSet/>
      <dgm:spPr/>
      <dgm:t>
        <a:bodyPr/>
        <a:lstStyle/>
        <a:p>
          <a:endParaRPr lang="en-US"/>
        </a:p>
      </dgm:t>
    </dgm:pt>
    <dgm:pt modelId="{78EB268F-517C-4BA9-80A8-49B61CACF1F8}" type="sibTrans" cxnId="{0F675DDE-F129-4958-975D-BB2C2AF339D4}">
      <dgm:prSet/>
      <dgm:spPr/>
      <dgm:t>
        <a:bodyPr/>
        <a:lstStyle/>
        <a:p>
          <a:endParaRPr lang="en-US"/>
        </a:p>
      </dgm:t>
    </dgm:pt>
    <dgm:pt modelId="{660040EA-7E99-4095-BAD7-A56292333C9F}" type="pres">
      <dgm:prSet presAssocID="{CC98F3E4-FCA9-402E-9518-4085F305FEEF}" presName="linear" presStyleCnt="0">
        <dgm:presLayoutVars>
          <dgm:animLvl val="lvl"/>
          <dgm:resizeHandles val="exact"/>
        </dgm:presLayoutVars>
      </dgm:prSet>
      <dgm:spPr/>
    </dgm:pt>
    <dgm:pt modelId="{0E075DD3-28E9-4E80-887A-C5EC7DE51B53}" type="pres">
      <dgm:prSet presAssocID="{0B1E7475-42E8-4297-A46B-3E3A7A2CF998}" presName="parentText" presStyleLbl="node1" presStyleIdx="0" presStyleCnt="3">
        <dgm:presLayoutVars>
          <dgm:chMax val="0"/>
          <dgm:bulletEnabled val="1"/>
        </dgm:presLayoutVars>
      </dgm:prSet>
      <dgm:spPr/>
    </dgm:pt>
    <dgm:pt modelId="{B58FB498-92E2-4ED5-9DFA-A79271916425}" type="pres">
      <dgm:prSet presAssocID="{A2683888-BF5A-4E28-A949-2B494F1B746B}" presName="spacer" presStyleCnt="0"/>
      <dgm:spPr/>
    </dgm:pt>
    <dgm:pt modelId="{B3DBD2C5-E694-4620-9F24-8CD1E05EC241}" type="pres">
      <dgm:prSet presAssocID="{EB32D790-45E1-4F40-BD8C-525E3358B3DA}" presName="parentText" presStyleLbl="node1" presStyleIdx="1" presStyleCnt="3">
        <dgm:presLayoutVars>
          <dgm:chMax val="0"/>
          <dgm:bulletEnabled val="1"/>
        </dgm:presLayoutVars>
      </dgm:prSet>
      <dgm:spPr/>
    </dgm:pt>
    <dgm:pt modelId="{2C037B53-B905-46C8-AF02-60ABC247A0A9}" type="pres">
      <dgm:prSet presAssocID="{73EE8F66-6798-43C5-9E92-EF4FCAB2444A}" presName="spacer" presStyleCnt="0"/>
      <dgm:spPr/>
    </dgm:pt>
    <dgm:pt modelId="{467CB9BF-A971-44C3-BAD1-8D355B982878}" type="pres">
      <dgm:prSet presAssocID="{4759A7B2-1745-4712-B31B-9094161436AA}" presName="parentText" presStyleLbl="node1" presStyleIdx="2" presStyleCnt="3">
        <dgm:presLayoutVars>
          <dgm:chMax val="0"/>
          <dgm:bulletEnabled val="1"/>
        </dgm:presLayoutVars>
      </dgm:prSet>
      <dgm:spPr/>
    </dgm:pt>
  </dgm:ptLst>
  <dgm:cxnLst>
    <dgm:cxn modelId="{48540018-0322-406E-83DF-CC970B95E624}" type="presOf" srcId="{CC98F3E4-FCA9-402E-9518-4085F305FEEF}" destId="{660040EA-7E99-4095-BAD7-A56292333C9F}" srcOrd="0" destOrd="0" presId="urn:microsoft.com/office/officeart/2005/8/layout/vList2"/>
    <dgm:cxn modelId="{77561734-0341-4FEE-92B2-ACC244F4E879}" srcId="{CC98F3E4-FCA9-402E-9518-4085F305FEEF}" destId="{0B1E7475-42E8-4297-A46B-3E3A7A2CF998}" srcOrd="0" destOrd="0" parTransId="{D049E6F7-B862-4E2D-9C9E-2DAADC764222}" sibTransId="{A2683888-BF5A-4E28-A949-2B494F1B746B}"/>
    <dgm:cxn modelId="{F1FC445B-1990-4DC7-B178-7513A3A5A876}" srcId="{CC98F3E4-FCA9-402E-9518-4085F305FEEF}" destId="{EB32D790-45E1-4F40-BD8C-525E3358B3DA}" srcOrd="1" destOrd="0" parTransId="{F55F6C18-82FF-4FF1-A3B0-8FC446845635}" sibTransId="{73EE8F66-6798-43C5-9E92-EF4FCAB2444A}"/>
    <dgm:cxn modelId="{34569741-B049-4A44-A40B-14F4810596EE}" type="presOf" srcId="{EB32D790-45E1-4F40-BD8C-525E3358B3DA}" destId="{B3DBD2C5-E694-4620-9F24-8CD1E05EC241}" srcOrd="0" destOrd="0" presId="urn:microsoft.com/office/officeart/2005/8/layout/vList2"/>
    <dgm:cxn modelId="{C9165166-76B9-4755-915D-1C7ED5C6C8AC}" type="presOf" srcId="{4759A7B2-1745-4712-B31B-9094161436AA}" destId="{467CB9BF-A971-44C3-BAD1-8D355B982878}" srcOrd="0" destOrd="0" presId="urn:microsoft.com/office/officeart/2005/8/layout/vList2"/>
    <dgm:cxn modelId="{883115B0-3060-4248-BDB8-2A7746D5C12B}" type="presOf" srcId="{0B1E7475-42E8-4297-A46B-3E3A7A2CF998}" destId="{0E075DD3-28E9-4E80-887A-C5EC7DE51B53}" srcOrd="0" destOrd="0" presId="urn:microsoft.com/office/officeart/2005/8/layout/vList2"/>
    <dgm:cxn modelId="{0F675DDE-F129-4958-975D-BB2C2AF339D4}" srcId="{CC98F3E4-FCA9-402E-9518-4085F305FEEF}" destId="{4759A7B2-1745-4712-B31B-9094161436AA}" srcOrd="2" destOrd="0" parTransId="{B91E3F50-9B84-41CE-A6D3-CEB842B84698}" sibTransId="{78EB268F-517C-4BA9-80A8-49B61CACF1F8}"/>
    <dgm:cxn modelId="{949224EE-3541-4968-8D60-E61DF3E05751}" type="presParOf" srcId="{660040EA-7E99-4095-BAD7-A56292333C9F}" destId="{0E075DD3-28E9-4E80-887A-C5EC7DE51B53}" srcOrd="0" destOrd="0" presId="urn:microsoft.com/office/officeart/2005/8/layout/vList2"/>
    <dgm:cxn modelId="{FFBDA476-0AB4-4E21-BDC2-25D45428C3C0}" type="presParOf" srcId="{660040EA-7E99-4095-BAD7-A56292333C9F}" destId="{B58FB498-92E2-4ED5-9DFA-A79271916425}" srcOrd="1" destOrd="0" presId="urn:microsoft.com/office/officeart/2005/8/layout/vList2"/>
    <dgm:cxn modelId="{4535614E-E77D-4A83-B353-B4027292D880}" type="presParOf" srcId="{660040EA-7E99-4095-BAD7-A56292333C9F}" destId="{B3DBD2C5-E694-4620-9F24-8CD1E05EC241}" srcOrd="2" destOrd="0" presId="urn:microsoft.com/office/officeart/2005/8/layout/vList2"/>
    <dgm:cxn modelId="{B72F7FD3-4BC2-4354-84D7-0B440F31B683}" type="presParOf" srcId="{660040EA-7E99-4095-BAD7-A56292333C9F}" destId="{2C037B53-B905-46C8-AF02-60ABC247A0A9}" srcOrd="3" destOrd="0" presId="urn:microsoft.com/office/officeart/2005/8/layout/vList2"/>
    <dgm:cxn modelId="{A96AF004-3A3F-4DAD-BDB8-C9D1DECC3565}" type="presParOf" srcId="{660040EA-7E99-4095-BAD7-A56292333C9F}" destId="{467CB9BF-A971-44C3-BAD1-8D355B98287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EAB2BD-818B-4C22-B47D-B36A368454DB}"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149B2E82-452C-41A5-8F10-FD9C32D589E8}">
      <dgm:prSet/>
      <dgm:spPr>
        <a:solidFill>
          <a:schemeClr val="bg1">
            <a:lumMod val="85000"/>
            <a:lumOff val="15000"/>
          </a:schemeClr>
        </a:solidFill>
      </dgm:spPr>
      <dgm:t>
        <a:bodyPr/>
        <a:lstStyle/>
        <a:p>
          <a:r>
            <a:rPr lang="en-US"/>
            <a:t>Everyone should trust that God can rescue us from times of trials.</a:t>
          </a:r>
        </a:p>
      </dgm:t>
    </dgm:pt>
    <dgm:pt modelId="{E6CB0489-EAAF-4CE1-A195-060CA7A10BF2}" type="parTrans" cxnId="{BDC1517D-3DCB-4EA3-8809-462CAD9DF6AC}">
      <dgm:prSet/>
      <dgm:spPr/>
      <dgm:t>
        <a:bodyPr/>
        <a:lstStyle/>
        <a:p>
          <a:endParaRPr lang="en-US"/>
        </a:p>
      </dgm:t>
    </dgm:pt>
    <dgm:pt modelId="{BBC9FCCD-247E-4097-97AC-E78D1BFD52A5}" type="sibTrans" cxnId="{BDC1517D-3DCB-4EA3-8809-462CAD9DF6AC}">
      <dgm:prSet/>
      <dgm:spPr/>
      <dgm:t>
        <a:bodyPr/>
        <a:lstStyle/>
        <a:p>
          <a:endParaRPr lang="en-US"/>
        </a:p>
      </dgm:t>
    </dgm:pt>
    <dgm:pt modelId="{6378C9F7-2098-413C-9BE5-CBCFAB9D6B5C}">
      <dgm:prSet/>
      <dgm:spPr>
        <a:solidFill>
          <a:schemeClr val="bg1">
            <a:lumMod val="85000"/>
            <a:lumOff val="15000"/>
          </a:schemeClr>
        </a:solidFill>
      </dgm:spPr>
      <dgm:t>
        <a:bodyPr/>
        <a:lstStyle/>
        <a:p>
          <a:r>
            <a:rPr lang="en-US"/>
            <a:t>For these three reasons</a:t>
          </a:r>
        </a:p>
      </dgm:t>
    </dgm:pt>
    <dgm:pt modelId="{E3100980-19AC-4746-9E63-DB5DE0BB79FF}" type="parTrans" cxnId="{9D87733D-689E-47C0-9096-9B256A5BAF0E}">
      <dgm:prSet/>
      <dgm:spPr/>
      <dgm:t>
        <a:bodyPr/>
        <a:lstStyle/>
        <a:p>
          <a:endParaRPr lang="en-US"/>
        </a:p>
      </dgm:t>
    </dgm:pt>
    <dgm:pt modelId="{73107F3D-C3EF-4B60-BA44-3AD2B1BE68B3}" type="sibTrans" cxnId="{9D87733D-689E-47C0-9096-9B256A5BAF0E}">
      <dgm:prSet/>
      <dgm:spPr/>
      <dgm:t>
        <a:bodyPr/>
        <a:lstStyle/>
        <a:p>
          <a:endParaRPr lang="en-US"/>
        </a:p>
      </dgm:t>
    </dgm:pt>
    <dgm:pt modelId="{79F0D8B5-E02F-4773-8D69-1AFF6FA17C30}" type="pres">
      <dgm:prSet presAssocID="{2DEAB2BD-818B-4C22-B47D-B36A368454DB}" presName="linear" presStyleCnt="0">
        <dgm:presLayoutVars>
          <dgm:animLvl val="lvl"/>
          <dgm:resizeHandles val="exact"/>
        </dgm:presLayoutVars>
      </dgm:prSet>
      <dgm:spPr/>
    </dgm:pt>
    <dgm:pt modelId="{0DFEE079-C93B-4D56-BCC0-046B5C62EE12}" type="pres">
      <dgm:prSet presAssocID="{149B2E82-452C-41A5-8F10-FD9C32D589E8}" presName="parentText" presStyleLbl="node1" presStyleIdx="0" presStyleCnt="2">
        <dgm:presLayoutVars>
          <dgm:chMax val="0"/>
          <dgm:bulletEnabled val="1"/>
        </dgm:presLayoutVars>
      </dgm:prSet>
      <dgm:spPr/>
    </dgm:pt>
    <dgm:pt modelId="{9554269B-68ED-498B-94DF-230F209FD618}" type="pres">
      <dgm:prSet presAssocID="{BBC9FCCD-247E-4097-97AC-E78D1BFD52A5}" presName="spacer" presStyleCnt="0"/>
      <dgm:spPr/>
    </dgm:pt>
    <dgm:pt modelId="{645F07F0-1911-47F5-B6CB-F38C1054DA87}" type="pres">
      <dgm:prSet presAssocID="{6378C9F7-2098-413C-9BE5-CBCFAB9D6B5C}" presName="parentText" presStyleLbl="node1" presStyleIdx="1" presStyleCnt="2">
        <dgm:presLayoutVars>
          <dgm:chMax val="0"/>
          <dgm:bulletEnabled val="1"/>
        </dgm:presLayoutVars>
      </dgm:prSet>
      <dgm:spPr/>
    </dgm:pt>
  </dgm:ptLst>
  <dgm:cxnLst>
    <dgm:cxn modelId="{6956EA35-1677-44F6-82F2-1C9852282C41}" type="presOf" srcId="{149B2E82-452C-41A5-8F10-FD9C32D589E8}" destId="{0DFEE079-C93B-4D56-BCC0-046B5C62EE12}" srcOrd="0" destOrd="0" presId="urn:microsoft.com/office/officeart/2005/8/layout/vList2"/>
    <dgm:cxn modelId="{9D87733D-689E-47C0-9096-9B256A5BAF0E}" srcId="{2DEAB2BD-818B-4C22-B47D-B36A368454DB}" destId="{6378C9F7-2098-413C-9BE5-CBCFAB9D6B5C}" srcOrd="1" destOrd="0" parTransId="{E3100980-19AC-4746-9E63-DB5DE0BB79FF}" sibTransId="{73107F3D-C3EF-4B60-BA44-3AD2B1BE68B3}"/>
    <dgm:cxn modelId="{A266CC67-B126-48A4-974D-169C36390703}" type="presOf" srcId="{2DEAB2BD-818B-4C22-B47D-B36A368454DB}" destId="{79F0D8B5-E02F-4773-8D69-1AFF6FA17C30}" srcOrd="0" destOrd="0" presId="urn:microsoft.com/office/officeart/2005/8/layout/vList2"/>
    <dgm:cxn modelId="{BDC1517D-3DCB-4EA3-8809-462CAD9DF6AC}" srcId="{2DEAB2BD-818B-4C22-B47D-B36A368454DB}" destId="{149B2E82-452C-41A5-8F10-FD9C32D589E8}" srcOrd="0" destOrd="0" parTransId="{E6CB0489-EAAF-4CE1-A195-060CA7A10BF2}" sibTransId="{BBC9FCCD-247E-4097-97AC-E78D1BFD52A5}"/>
    <dgm:cxn modelId="{AD9030F1-9365-4B80-AF31-E00799D6F3F9}" type="presOf" srcId="{6378C9F7-2098-413C-9BE5-CBCFAB9D6B5C}" destId="{645F07F0-1911-47F5-B6CB-F38C1054DA87}" srcOrd="0" destOrd="0" presId="urn:microsoft.com/office/officeart/2005/8/layout/vList2"/>
    <dgm:cxn modelId="{8A69F749-8088-40AC-A6B2-396AC21463AC}" type="presParOf" srcId="{79F0D8B5-E02F-4773-8D69-1AFF6FA17C30}" destId="{0DFEE079-C93B-4D56-BCC0-046B5C62EE12}" srcOrd="0" destOrd="0" presId="urn:microsoft.com/office/officeart/2005/8/layout/vList2"/>
    <dgm:cxn modelId="{831D5D81-12FD-48E3-8AFD-2A20DC05692C}" type="presParOf" srcId="{79F0D8B5-E02F-4773-8D69-1AFF6FA17C30}" destId="{9554269B-68ED-498B-94DF-230F209FD618}" srcOrd="1" destOrd="0" presId="urn:microsoft.com/office/officeart/2005/8/layout/vList2"/>
    <dgm:cxn modelId="{F62D1D13-A936-4D05-B22E-F57173C5BDE5}" type="presParOf" srcId="{79F0D8B5-E02F-4773-8D69-1AFF6FA17C30}" destId="{645F07F0-1911-47F5-B6CB-F38C1054DA8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98F3E4-FCA9-402E-9518-4085F305FEEF}"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0B1E7475-42E8-4297-A46B-3E3A7A2CF998}">
      <dgm:prSet/>
      <dgm:spPr>
        <a:solidFill>
          <a:schemeClr val="bg1">
            <a:lumMod val="85000"/>
            <a:lumOff val="15000"/>
          </a:schemeClr>
        </a:solidFill>
      </dgm:spPr>
      <dgm:t>
        <a:bodyPr/>
        <a:lstStyle/>
        <a:p>
          <a:r>
            <a:rPr lang="en-US"/>
            <a:t>Jesus Did Not Fear the Storm</a:t>
          </a:r>
        </a:p>
      </dgm:t>
    </dgm:pt>
    <dgm:pt modelId="{D049E6F7-B862-4E2D-9C9E-2DAADC764222}" type="parTrans" cxnId="{77561734-0341-4FEE-92B2-ACC244F4E879}">
      <dgm:prSet/>
      <dgm:spPr/>
      <dgm:t>
        <a:bodyPr/>
        <a:lstStyle/>
        <a:p>
          <a:endParaRPr lang="en-US"/>
        </a:p>
      </dgm:t>
    </dgm:pt>
    <dgm:pt modelId="{A2683888-BF5A-4E28-A949-2B494F1B746B}" type="sibTrans" cxnId="{77561734-0341-4FEE-92B2-ACC244F4E879}">
      <dgm:prSet/>
      <dgm:spPr/>
      <dgm:t>
        <a:bodyPr/>
        <a:lstStyle/>
        <a:p>
          <a:endParaRPr lang="en-US"/>
        </a:p>
      </dgm:t>
    </dgm:pt>
    <dgm:pt modelId="{EB32D790-45E1-4F40-BD8C-525E3358B3DA}">
      <dgm:prSet/>
      <dgm:spPr>
        <a:solidFill>
          <a:schemeClr val="bg1">
            <a:lumMod val="85000"/>
            <a:lumOff val="15000"/>
          </a:schemeClr>
        </a:solidFill>
      </dgm:spPr>
      <dgm:t>
        <a:bodyPr/>
        <a:lstStyle/>
        <a:p>
          <a:r>
            <a:rPr lang="en-US"/>
            <a:t>Jesus Rebuked the Disciples Faith</a:t>
          </a:r>
        </a:p>
      </dgm:t>
    </dgm:pt>
    <dgm:pt modelId="{F55F6C18-82FF-4FF1-A3B0-8FC446845635}" type="parTrans" cxnId="{F1FC445B-1990-4DC7-B178-7513A3A5A876}">
      <dgm:prSet/>
      <dgm:spPr/>
      <dgm:t>
        <a:bodyPr/>
        <a:lstStyle/>
        <a:p>
          <a:endParaRPr lang="en-US"/>
        </a:p>
      </dgm:t>
    </dgm:pt>
    <dgm:pt modelId="{73EE8F66-6798-43C5-9E92-EF4FCAB2444A}" type="sibTrans" cxnId="{F1FC445B-1990-4DC7-B178-7513A3A5A876}">
      <dgm:prSet/>
      <dgm:spPr/>
      <dgm:t>
        <a:bodyPr/>
        <a:lstStyle/>
        <a:p>
          <a:endParaRPr lang="en-US"/>
        </a:p>
      </dgm:t>
    </dgm:pt>
    <dgm:pt modelId="{4759A7B2-1745-4712-B31B-9094161436AA}">
      <dgm:prSet/>
      <dgm:spPr>
        <a:solidFill>
          <a:schemeClr val="bg1">
            <a:lumMod val="85000"/>
            <a:lumOff val="15000"/>
          </a:schemeClr>
        </a:solidFill>
      </dgm:spPr>
      <dgm:t>
        <a:bodyPr/>
        <a:lstStyle/>
        <a:p>
          <a:r>
            <a:rPr lang="en-US"/>
            <a:t>Jesus Amazed the Disciples</a:t>
          </a:r>
        </a:p>
      </dgm:t>
    </dgm:pt>
    <dgm:pt modelId="{B91E3F50-9B84-41CE-A6D3-CEB842B84698}" type="parTrans" cxnId="{0F675DDE-F129-4958-975D-BB2C2AF339D4}">
      <dgm:prSet/>
      <dgm:spPr/>
      <dgm:t>
        <a:bodyPr/>
        <a:lstStyle/>
        <a:p>
          <a:endParaRPr lang="en-US"/>
        </a:p>
      </dgm:t>
    </dgm:pt>
    <dgm:pt modelId="{78EB268F-517C-4BA9-80A8-49B61CACF1F8}" type="sibTrans" cxnId="{0F675DDE-F129-4958-975D-BB2C2AF339D4}">
      <dgm:prSet/>
      <dgm:spPr/>
      <dgm:t>
        <a:bodyPr/>
        <a:lstStyle/>
        <a:p>
          <a:endParaRPr lang="en-US"/>
        </a:p>
      </dgm:t>
    </dgm:pt>
    <dgm:pt modelId="{660040EA-7E99-4095-BAD7-A56292333C9F}" type="pres">
      <dgm:prSet presAssocID="{CC98F3E4-FCA9-402E-9518-4085F305FEEF}" presName="linear" presStyleCnt="0">
        <dgm:presLayoutVars>
          <dgm:animLvl val="lvl"/>
          <dgm:resizeHandles val="exact"/>
        </dgm:presLayoutVars>
      </dgm:prSet>
      <dgm:spPr/>
    </dgm:pt>
    <dgm:pt modelId="{0E075DD3-28E9-4E80-887A-C5EC7DE51B53}" type="pres">
      <dgm:prSet presAssocID="{0B1E7475-42E8-4297-A46B-3E3A7A2CF998}" presName="parentText" presStyleLbl="node1" presStyleIdx="0" presStyleCnt="3">
        <dgm:presLayoutVars>
          <dgm:chMax val="0"/>
          <dgm:bulletEnabled val="1"/>
        </dgm:presLayoutVars>
      </dgm:prSet>
      <dgm:spPr/>
    </dgm:pt>
    <dgm:pt modelId="{B58FB498-92E2-4ED5-9DFA-A79271916425}" type="pres">
      <dgm:prSet presAssocID="{A2683888-BF5A-4E28-A949-2B494F1B746B}" presName="spacer" presStyleCnt="0"/>
      <dgm:spPr/>
    </dgm:pt>
    <dgm:pt modelId="{B3DBD2C5-E694-4620-9F24-8CD1E05EC241}" type="pres">
      <dgm:prSet presAssocID="{EB32D790-45E1-4F40-BD8C-525E3358B3DA}" presName="parentText" presStyleLbl="node1" presStyleIdx="1" presStyleCnt="3">
        <dgm:presLayoutVars>
          <dgm:chMax val="0"/>
          <dgm:bulletEnabled val="1"/>
        </dgm:presLayoutVars>
      </dgm:prSet>
      <dgm:spPr/>
    </dgm:pt>
    <dgm:pt modelId="{2C037B53-B905-46C8-AF02-60ABC247A0A9}" type="pres">
      <dgm:prSet presAssocID="{73EE8F66-6798-43C5-9E92-EF4FCAB2444A}" presName="spacer" presStyleCnt="0"/>
      <dgm:spPr/>
    </dgm:pt>
    <dgm:pt modelId="{467CB9BF-A971-44C3-BAD1-8D355B982878}" type="pres">
      <dgm:prSet presAssocID="{4759A7B2-1745-4712-B31B-9094161436AA}" presName="parentText" presStyleLbl="node1" presStyleIdx="2" presStyleCnt="3">
        <dgm:presLayoutVars>
          <dgm:chMax val="0"/>
          <dgm:bulletEnabled val="1"/>
        </dgm:presLayoutVars>
      </dgm:prSet>
      <dgm:spPr/>
    </dgm:pt>
  </dgm:ptLst>
  <dgm:cxnLst>
    <dgm:cxn modelId="{48540018-0322-406E-83DF-CC970B95E624}" type="presOf" srcId="{CC98F3E4-FCA9-402E-9518-4085F305FEEF}" destId="{660040EA-7E99-4095-BAD7-A56292333C9F}" srcOrd="0" destOrd="0" presId="urn:microsoft.com/office/officeart/2005/8/layout/vList2"/>
    <dgm:cxn modelId="{77561734-0341-4FEE-92B2-ACC244F4E879}" srcId="{CC98F3E4-FCA9-402E-9518-4085F305FEEF}" destId="{0B1E7475-42E8-4297-A46B-3E3A7A2CF998}" srcOrd="0" destOrd="0" parTransId="{D049E6F7-B862-4E2D-9C9E-2DAADC764222}" sibTransId="{A2683888-BF5A-4E28-A949-2B494F1B746B}"/>
    <dgm:cxn modelId="{F1FC445B-1990-4DC7-B178-7513A3A5A876}" srcId="{CC98F3E4-FCA9-402E-9518-4085F305FEEF}" destId="{EB32D790-45E1-4F40-BD8C-525E3358B3DA}" srcOrd="1" destOrd="0" parTransId="{F55F6C18-82FF-4FF1-A3B0-8FC446845635}" sibTransId="{73EE8F66-6798-43C5-9E92-EF4FCAB2444A}"/>
    <dgm:cxn modelId="{34569741-B049-4A44-A40B-14F4810596EE}" type="presOf" srcId="{EB32D790-45E1-4F40-BD8C-525E3358B3DA}" destId="{B3DBD2C5-E694-4620-9F24-8CD1E05EC241}" srcOrd="0" destOrd="0" presId="urn:microsoft.com/office/officeart/2005/8/layout/vList2"/>
    <dgm:cxn modelId="{C9165166-76B9-4755-915D-1C7ED5C6C8AC}" type="presOf" srcId="{4759A7B2-1745-4712-B31B-9094161436AA}" destId="{467CB9BF-A971-44C3-BAD1-8D355B982878}" srcOrd="0" destOrd="0" presId="urn:microsoft.com/office/officeart/2005/8/layout/vList2"/>
    <dgm:cxn modelId="{883115B0-3060-4248-BDB8-2A7746D5C12B}" type="presOf" srcId="{0B1E7475-42E8-4297-A46B-3E3A7A2CF998}" destId="{0E075DD3-28E9-4E80-887A-C5EC7DE51B53}" srcOrd="0" destOrd="0" presId="urn:microsoft.com/office/officeart/2005/8/layout/vList2"/>
    <dgm:cxn modelId="{0F675DDE-F129-4958-975D-BB2C2AF339D4}" srcId="{CC98F3E4-FCA9-402E-9518-4085F305FEEF}" destId="{4759A7B2-1745-4712-B31B-9094161436AA}" srcOrd="2" destOrd="0" parTransId="{B91E3F50-9B84-41CE-A6D3-CEB842B84698}" sibTransId="{78EB268F-517C-4BA9-80A8-49B61CACF1F8}"/>
    <dgm:cxn modelId="{949224EE-3541-4968-8D60-E61DF3E05751}" type="presParOf" srcId="{660040EA-7E99-4095-BAD7-A56292333C9F}" destId="{0E075DD3-28E9-4E80-887A-C5EC7DE51B53}" srcOrd="0" destOrd="0" presId="urn:microsoft.com/office/officeart/2005/8/layout/vList2"/>
    <dgm:cxn modelId="{FFBDA476-0AB4-4E21-BDC2-25D45428C3C0}" type="presParOf" srcId="{660040EA-7E99-4095-BAD7-A56292333C9F}" destId="{B58FB498-92E2-4ED5-9DFA-A79271916425}" srcOrd="1" destOrd="0" presId="urn:microsoft.com/office/officeart/2005/8/layout/vList2"/>
    <dgm:cxn modelId="{4535614E-E77D-4A83-B353-B4027292D880}" type="presParOf" srcId="{660040EA-7E99-4095-BAD7-A56292333C9F}" destId="{B3DBD2C5-E694-4620-9F24-8CD1E05EC241}" srcOrd="2" destOrd="0" presId="urn:microsoft.com/office/officeart/2005/8/layout/vList2"/>
    <dgm:cxn modelId="{B72F7FD3-4BC2-4354-84D7-0B440F31B683}" type="presParOf" srcId="{660040EA-7E99-4095-BAD7-A56292333C9F}" destId="{2C037B53-B905-46C8-AF02-60ABC247A0A9}" srcOrd="3" destOrd="0" presId="urn:microsoft.com/office/officeart/2005/8/layout/vList2"/>
    <dgm:cxn modelId="{A96AF004-3A3F-4DAD-BDB8-C9D1DECC3565}" type="presParOf" srcId="{660040EA-7E99-4095-BAD7-A56292333C9F}" destId="{467CB9BF-A971-44C3-BAD1-8D355B98287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EE079-C93B-4D56-BCC0-046B5C62EE12}">
      <dsp:nvSpPr>
        <dsp:cNvPr id="0" name=""/>
        <dsp:cNvSpPr/>
      </dsp:nvSpPr>
      <dsp:spPr>
        <a:xfrm>
          <a:off x="0" y="463367"/>
          <a:ext cx="6261100" cy="2263950"/>
        </a:xfrm>
        <a:prstGeom prst="roundRect">
          <a:avLst/>
        </a:prstGeom>
        <a:solidFill>
          <a:schemeClr val="bg1">
            <a:lumMod val="85000"/>
            <a:lumOff val="1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Everyone should trust that God can rescue us from times of trials.</a:t>
          </a:r>
        </a:p>
      </dsp:txBody>
      <dsp:txXfrm>
        <a:off x="110517" y="573884"/>
        <a:ext cx="6040066" cy="2042916"/>
      </dsp:txXfrm>
    </dsp:sp>
    <dsp:sp modelId="{645F07F0-1911-47F5-B6CB-F38C1054DA87}">
      <dsp:nvSpPr>
        <dsp:cNvPr id="0" name=""/>
        <dsp:cNvSpPr/>
      </dsp:nvSpPr>
      <dsp:spPr>
        <a:xfrm>
          <a:off x="0" y="2851157"/>
          <a:ext cx="6261100" cy="2263950"/>
        </a:xfrm>
        <a:prstGeom prst="roundRect">
          <a:avLst/>
        </a:prstGeom>
        <a:solidFill>
          <a:schemeClr val="bg1">
            <a:lumMod val="85000"/>
            <a:lumOff val="1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For these three reasons</a:t>
          </a:r>
        </a:p>
      </dsp:txBody>
      <dsp:txXfrm>
        <a:off x="110517" y="2961674"/>
        <a:ext cx="6040066" cy="2042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75DD3-28E9-4E80-887A-C5EC7DE51B53}">
      <dsp:nvSpPr>
        <dsp:cNvPr id="0" name=""/>
        <dsp:cNvSpPr/>
      </dsp:nvSpPr>
      <dsp:spPr>
        <a:xfrm>
          <a:off x="0" y="53462"/>
          <a:ext cx="6261100" cy="1737450"/>
        </a:xfrm>
        <a:prstGeom prst="roundRect">
          <a:avLst/>
        </a:prstGeom>
        <a:solidFill>
          <a:schemeClr val="bg1">
            <a:lumMod val="85000"/>
            <a:lumOff val="1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Jesus Did Not Fear the Storm</a:t>
          </a:r>
        </a:p>
      </dsp:txBody>
      <dsp:txXfrm>
        <a:off x="84815" y="138277"/>
        <a:ext cx="6091470" cy="1567820"/>
      </dsp:txXfrm>
    </dsp:sp>
    <dsp:sp modelId="{B3DBD2C5-E694-4620-9F24-8CD1E05EC241}">
      <dsp:nvSpPr>
        <dsp:cNvPr id="0" name=""/>
        <dsp:cNvSpPr/>
      </dsp:nvSpPr>
      <dsp:spPr>
        <a:xfrm>
          <a:off x="0" y="1920512"/>
          <a:ext cx="6261100" cy="1737450"/>
        </a:xfrm>
        <a:prstGeom prst="roundRect">
          <a:avLst/>
        </a:prstGeom>
        <a:solidFill>
          <a:schemeClr val="bg1">
            <a:lumMod val="85000"/>
            <a:lumOff val="1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Jesus Rebuked the Disciples Faith</a:t>
          </a:r>
        </a:p>
      </dsp:txBody>
      <dsp:txXfrm>
        <a:off x="84815" y="2005327"/>
        <a:ext cx="6091470" cy="1567820"/>
      </dsp:txXfrm>
    </dsp:sp>
    <dsp:sp modelId="{467CB9BF-A971-44C3-BAD1-8D355B982878}">
      <dsp:nvSpPr>
        <dsp:cNvPr id="0" name=""/>
        <dsp:cNvSpPr/>
      </dsp:nvSpPr>
      <dsp:spPr>
        <a:xfrm>
          <a:off x="0" y="3787562"/>
          <a:ext cx="6261100" cy="1737450"/>
        </a:xfrm>
        <a:prstGeom prst="roundRect">
          <a:avLst/>
        </a:prstGeom>
        <a:solidFill>
          <a:schemeClr val="bg1">
            <a:lumMod val="85000"/>
            <a:lumOff val="1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Jesus Amazed the Disciples</a:t>
          </a:r>
        </a:p>
      </dsp:txBody>
      <dsp:txXfrm>
        <a:off x="84815" y="3872377"/>
        <a:ext cx="6091470" cy="1567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EE079-C93B-4D56-BCC0-046B5C62EE12}">
      <dsp:nvSpPr>
        <dsp:cNvPr id="0" name=""/>
        <dsp:cNvSpPr/>
      </dsp:nvSpPr>
      <dsp:spPr>
        <a:xfrm>
          <a:off x="0" y="463367"/>
          <a:ext cx="6261100" cy="2263950"/>
        </a:xfrm>
        <a:prstGeom prst="roundRect">
          <a:avLst/>
        </a:prstGeom>
        <a:solidFill>
          <a:schemeClr val="bg1">
            <a:lumMod val="85000"/>
            <a:lumOff val="1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Everyone should trust that God can rescue us from times of trials.</a:t>
          </a:r>
        </a:p>
      </dsp:txBody>
      <dsp:txXfrm>
        <a:off x="110517" y="573884"/>
        <a:ext cx="6040066" cy="2042916"/>
      </dsp:txXfrm>
    </dsp:sp>
    <dsp:sp modelId="{645F07F0-1911-47F5-B6CB-F38C1054DA87}">
      <dsp:nvSpPr>
        <dsp:cNvPr id="0" name=""/>
        <dsp:cNvSpPr/>
      </dsp:nvSpPr>
      <dsp:spPr>
        <a:xfrm>
          <a:off x="0" y="2851157"/>
          <a:ext cx="6261100" cy="2263950"/>
        </a:xfrm>
        <a:prstGeom prst="roundRect">
          <a:avLst/>
        </a:prstGeom>
        <a:solidFill>
          <a:schemeClr val="bg1">
            <a:lumMod val="85000"/>
            <a:lumOff val="1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For these three reasons</a:t>
          </a:r>
        </a:p>
      </dsp:txBody>
      <dsp:txXfrm>
        <a:off x="110517" y="2961674"/>
        <a:ext cx="6040066" cy="20429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75DD3-28E9-4E80-887A-C5EC7DE51B53}">
      <dsp:nvSpPr>
        <dsp:cNvPr id="0" name=""/>
        <dsp:cNvSpPr/>
      </dsp:nvSpPr>
      <dsp:spPr>
        <a:xfrm>
          <a:off x="0" y="53462"/>
          <a:ext cx="6261100" cy="1737450"/>
        </a:xfrm>
        <a:prstGeom prst="roundRect">
          <a:avLst/>
        </a:prstGeom>
        <a:solidFill>
          <a:schemeClr val="bg1">
            <a:lumMod val="85000"/>
            <a:lumOff val="1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Jesus Did Not Fear the Storm</a:t>
          </a:r>
        </a:p>
      </dsp:txBody>
      <dsp:txXfrm>
        <a:off x="84815" y="138277"/>
        <a:ext cx="6091470" cy="1567820"/>
      </dsp:txXfrm>
    </dsp:sp>
    <dsp:sp modelId="{B3DBD2C5-E694-4620-9F24-8CD1E05EC241}">
      <dsp:nvSpPr>
        <dsp:cNvPr id="0" name=""/>
        <dsp:cNvSpPr/>
      </dsp:nvSpPr>
      <dsp:spPr>
        <a:xfrm>
          <a:off x="0" y="1920512"/>
          <a:ext cx="6261100" cy="1737450"/>
        </a:xfrm>
        <a:prstGeom prst="roundRect">
          <a:avLst/>
        </a:prstGeom>
        <a:solidFill>
          <a:schemeClr val="bg1">
            <a:lumMod val="85000"/>
            <a:lumOff val="1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Jesus Rebuked the Disciples Faith</a:t>
          </a:r>
        </a:p>
      </dsp:txBody>
      <dsp:txXfrm>
        <a:off x="84815" y="2005327"/>
        <a:ext cx="6091470" cy="1567820"/>
      </dsp:txXfrm>
    </dsp:sp>
    <dsp:sp modelId="{467CB9BF-A971-44C3-BAD1-8D355B982878}">
      <dsp:nvSpPr>
        <dsp:cNvPr id="0" name=""/>
        <dsp:cNvSpPr/>
      </dsp:nvSpPr>
      <dsp:spPr>
        <a:xfrm>
          <a:off x="0" y="3787562"/>
          <a:ext cx="6261100" cy="1737450"/>
        </a:xfrm>
        <a:prstGeom prst="roundRect">
          <a:avLst/>
        </a:prstGeom>
        <a:solidFill>
          <a:schemeClr val="bg1">
            <a:lumMod val="85000"/>
            <a:lumOff val="1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Jesus Amazed the Disciples</a:t>
          </a:r>
        </a:p>
      </dsp:txBody>
      <dsp:txXfrm>
        <a:off x="84815" y="3872377"/>
        <a:ext cx="6091470" cy="15678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5AC09B-AB6A-43A7-B201-E4EF9A3BF654}"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5059F713-8990-4F17-A5C5-18BA0D1D057F}" type="slidenum">
              <a:rPr lang="en-US" smtClean="0"/>
              <a:t>‹#›</a:t>
            </a:fld>
            <a:endParaRPr lang="en-US"/>
          </a:p>
        </p:txBody>
      </p:sp>
    </p:spTree>
    <p:extLst>
      <p:ext uri="{BB962C8B-B14F-4D97-AF65-F5344CB8AC3E}">
        <p14:creationId xmlns:p14="http://schemas.microsoft.com/office/powerpoint/2010/main" val="264600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5AC09B-AB6A-43A7-B201-E4EF9A3BF654}"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5059F713-8990-4F17-A5C5-18BA0D1D057F}" type="slidenum">
              <a:rPr lang="en-US" smtClean="0"/>
              <a:t>‹#›</a:t>
            </a:fld>
            <a:endParaRPr lang="en-US"/>
          </a:p>
        </p:txBody>
      </p:sp>
    </p:spTree>
    <p:extLst>
      <p:ext uri="{BB962C8B-B14F-4D97-AF65-F5344CB8AC3E}">
        <p14:creationId xmlns:p14="http://schemas.microsoft.com/office/powerpoint/2010/main" val="135517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5AC09B-AB6A-43A7-B201-E4EF9A3BF654}"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5059F713-8990-4F17-A5C5-18BA0D1D057F}" type="slidenum">
              <a:rPr lang="en-US" smtClean="0"/>
              <a:t>‹#›</a:t>
            </a:fld>
            <a:endParaRPr lang="en-US"/>
          </a:p>
        </p:txBody>
      </p:sp>
    </p:spTree>
    <p:extLst>
      <p:ext uri="{BB962C8B-B14F-4D97-AF65-F5344CB8AC3E}">
        <p14:creationId xmlns:p14="http://schemas.microsoft.com/office/powerpoint/2010/main" val="3496723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5AC09B-AB6A-43A7-B201-E4EF9A3BF654}"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059F713-8990-4F17-A5C5-18BA0D1D057F}"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010074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5AC09B-AB6A-43A7-B201-E4EF9A3BF654}"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059F713-8990-4F17-A5C5-18BA0D1D057F}" type="slidenum">
              <a:rPr lang="en-US" smtClean="0"/>
              <a:t>‹#›</a:t>
            </a:fld>
            <a:endParaRPr lang="en-US"/>
          </a:p>
        </p:txBody>
      </p:sp>
    </p:spTree>
    <p:extLst>
      <p:ext uri="{BB962C8B-B14F-4D97-AF65-F5344CB8AC3E}">
        <p14:creationId xmlns:p14="http://schemas.microsoft.com/office/powerpoint/2010/main" val="1905958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25AC09B-AB6A-43A7-B201-E4EF9A3BF654}" type="datetimeFigureOut">
              <a:rPr lang="en-US" smtClean="0"/>
              <a:t>8/18/2025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9F713-8990-4F17-A5C5-18BA0D1D057F}" type="slidenum">
              <a:rPr lang="en-US" smtClean="0"/>
              <a:t>‹#›</a:t>
            </a:fld>
            <a:endParaRPr lang="en-US"/>
          </a:p>
        </p:txBody>
      </p:sp>
    </p:spTree>
    <p:extLst>
      <p:ext uri="{BB962C8B-B14F-4D97-AF65-F5344CB8AC3E}">
        <p14:creationId xmlns:p14="http://schemas.microsoft.com/office/powerpoint/2010/main" val="3339543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25AC09B-AB6A-43A7-B201-E4EF9A3BF654}" type="datetimeFigureOut">
              <a:rPr lang="en-US" smtClean="0"/>
              <a:t>8/18/2025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9F713-8990-4F17-A5C5-18BA0D1D057F}" type="slidenum">
              <a:rPr lang="en-US" smtClean="0"/>
              <a:t>‹#›</a:t>
            </a:fld>
            <a:endParaRPr lang="en-US"/>
          </a:p>
        </p:txBody>
      </p:sp>
    </p:spTree>
    <p:extLst>
      <p:ext uri="{BB962C8B-B14F-4D97-AF65-F5344CB8AC3E}">
        <p14:creationId xmlns:p14="http://schemas.microsoft.com/office/powerpoint/2010/main" val="748027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AC09B-AB6A-43A7-B201-E4EF9A3BF654}"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9F713-8990-4F17-A5C5-18BA0D1D057F}" type="slidenum">
              <a:rPr lang="en-US" smtClean="0"/>
              <a:t>‹#›</a:t>
            </a:fld>
            <a:endParaRPr lang="en-US"/>
          </a:p>
        </p:txBody>
      </p:sp>
    </p:spTree>
    <p:extLst>
      <p:ext uri="{BB962C8B-B14F-4D97-AF65-F5344CB8AC3E}">
        <p14:creationId xmlns:p14="http://schemas.microsoft.com/office/powerpoint/2010/main" val="860660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E25AC09B-AB6A-43A7-B201-E4EF9A3BF654}" type="datetimeFigureOut">
              <a:rPr lang="en-US" smtClean="0"/>
              <a:t>8/18/2025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059F713-8990-4F17-A5C5-18BA0D1D057F}" type="slidenum">
              <a:rPr lang="en-US" smtClean="0"/>
              <a:t>‹#›</a:t>
            </a:fld>
            <a:endParaRPr lang="en-US"/>
          </a:p>
        </p:txBody>
      </p:sp>
    </p:spTree>
    <p:extLst>
      <p:ext uri="{BB962C8B-B14F-4D97-AF65-F5344CB8AC3E}">
        <p14:creationId xmlns:p14="http://schemas.microsoft.com/office/powerpoint/2010/main" val="2524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AC09B-AB6A-43A7-B201-E4EF9A3BF654}"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9F713-8990-4F17-A5C5-18BA0D1D057F}" type="slidenum">
              <a:rPr lang="en-US" smtClean="0"/>
              <a:t>‹#›</a:t>
            </a:fld>
            <a:endParaRPr lang="en-US"/>
          </a:p>
        </p:txBody>
      </p:sp>
    </p:spTree>
    <p:extLst>
      <p:ext uri="{BB962C8B-B14F-4D97-AF65-F5344CB8AC3E}">
        <p14:creationId xmlns:p14="http://schemas.microsoft.com/office/powerpoint/2010/main" val="65230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5AC09B-AB6A-43A7-B201-E4EF9A3BF654}"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5059F713-8990-4F17-A5C5-18BA0D1D057F}" type="slidenum">
              <a:rPr lang="en-US" smtClean="0"/>
              <a:t>‹#›</a:t>
            </a:fld>
            <a:endParaRPr lang="en-US"/>
          </a:p>
        </p:txBody>
      </p:sp>
    </p:spTree>
    <p:extLst>
      <p:ext uri="{BB962C8B-B14F-4D97-AF65-F5344CB8AC3E}">
        <p14:creationId xmlns:p14="http://schemas.microsoft.com/office/powerpoint/2010/main" val="219933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5AC09B-AB6A-43A7-B201-E4EF9A3BF654}"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9F713-8990-4F17-A5C5-18BA0D1D057F}" type="slidenum">
              <a:rPr lang="en-US" smtClean="0"/>
              <a:t>‹#›</a:t>
            </a:fld>
            <a:endParaRPr lang="en-US"/>
          </a:p>
        </p:txBody>
      </p:sp>
    </p:spTree>
    <p:extLst>
      <p:ext uri="{BB962C8B-B14F-4D97-AF65-F5344CB8AC3E}">
        <p14:creationId xmlns:p14="http://schemas.microsoft.com/office/powerpoint/2010/main" val="1371742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5AC09B-AB6A-43A7-B201-E4EF9A3BF654}" type="datetimeFigureOut">
              <a:rPr lang="en-US" smtClean="0"/>
              <a:t>8/18/2025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59F713-8990-4F17-A5C5-18BA0D1D057F}" type="slidenum">
              <a:rPr lang="en-US" smtClean="0"/>
              <a:t>‹#›</a:t>
            </a:fld>
            <a:endParaRPr lang="en-US"/>
          </a:p>
        </p:txBody>
      </p:sp>
    </p:spTree>
    <p:extLst>
      <p:ext uri="{BB962C8B-B14F-4D97-AF65-F5344CB8AC3E}">
        <p14:creationId xmlns:p14="http://schemas.microsoft.com/office/powerpoint/2010/main" val="130161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5AC09B-AB6A-43A7-B201-E4EF9A3BF654}" type="datetimeFigureOut">
              <a:rPr lang="en-US" smtClean="0"/>
              <a:t>8/18/2025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9F713-8990-4F17-A5C5-18BA0D1D057F}" type="slidenum">
              <a:rPr lang="en-US" smtClean="0"/>
              <a:t>‹#›</a:t>
            </a:fld>
            <a:endParaRPr lang="en-US"/>
          </a:p>
        </p:txBody>
      </p:sp>
    </p:spTree>
    <p:extLst>
      <p:ext uri="{BB962C8B-B14F-4D97-AF65-F5344CB8AC3E}">
        <p14:creationId xmlns:p14="http://schemas.microsoft.com/office/powerpoint/2010/main" val="370201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25AC09B-AB6A-43A7-B201-E4EF9A3BF654}" type="datetimeFigureOut">
              <a:rPr lang="en-US" smtClean="0"/>
              <a:t>8/18/2025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59F713-8990-4F17-A5C5-18BA0D1D057F}" type="slidenum">
              <a:rPr lang="en-US" smtClean="0"/>
              <a:t>‹#›</a:t>
            </a:fld>
            <a:endParaRPr lang="en-US"/>
          </a:p>
        </p:txBody>
      </p:sp>
    </p:spTree>
    <p:extLst>
      <p:ext uri="{BB962C8B-B14F-4D97-AF65-F5344CB8AC3E}">
        <p14:creationId xmlns:p14="http://schemas.microsoft.com/office/powerpoint/2010/main" val="13131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5AC09B-AB6A-43A7-B201-E4EF9A3BF654}"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9F713-8990-4F17-A5C5-18BA0D1D057F}" type="slidenum">
              <a:rPr lang="en-US" smtClean="0"/>
              <a:t>‹#›</a:t>
            </a:fld>
            <a:endParaRPr lang="en-US"/>
          </a:p>
        </p:txBody>
      </p:sp>
    </p:spTree>
    <p:extLst>
      <p:ext uri="{BB962C8B-B14F-4D97-AF65-F5344CB8AC3E}">
        <p14:creationId xmlns:p14="http://schemas.microsoft.com/office/powerpoint/2010/main" val="108097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5AC09B-AB6A-43A7-B201-E4EF9A3BF654}"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9F713-8990-4F17-A5C5-18BA0D1D057F}" type="slidenum">
              <a:rPr lang="en-US" smtClean="0"/>
              <a:t>‹#›</a:t>
            </a:fld>
            <a:endParaRPr lang="en-US"/>
          </a:p>
        </p:txBody>
      </p:sp>
    </p:spTree>
    <p:extLst>
      <p:ext uri="{BB962C8B-B14F-4D97-AF65-F5344CB8AC3E}">
        <p14:creationId xmlns:p14="http://schemas.microsoft.com/office/powerpoint/2010/main" val="389118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25AC09B-AB6A-43A7-B201-E4EF9A3BF654}" type="datetimeFigureOut">
              <a:rPr lang="en-US" smtClean="0"/>
              <a:t>8/18/2025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059F713-8990-4F17-A5C5-18BA0D1D057F}" type="slidenum">
              <a:rPr lang="en-US" smtClean="0"/>
              <a:t>‹#›</a:t>
            </a:fld>
            <a:endParaRPr lang="en-US"/>
          </a:p>
        </p:txBody>
      </p:sp>
    </p:spTree>
    <p:extLst>
      <p:ext uri="{BB962C8B-B14F-4D97-AF65-F5344CB8AC3E}">
        <p14:creationId xmlns:p14="http://schemas.microsoft.com/office/powerpoint/2010/main" val="294584843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descr="A wave with lightning in the sky&#10;&#10;AI-generated content may be incorrect.">
            <a:extLst>
              <a:ext uri="{FF2B5EF4-FFF2-40B4-BE49-F238E27FC236}">
                <a16:creationId xmlns:a16="http://schemas.microsoft.com/office/drawing/2014/main" id="{D6E158AA-7803-ADB9-C381-6A27CA258035}"/>
              </a:ext>
            </a:extLst>
          </p:cNvPr>
          <p:cNvPicPr>
            <a:picLocks noChangeAspect="1"/>
          </p:cNvPicPr>
          <p:nvPr/>
        </p:nvPicPr>
        <p:blipFill>
          <a:blip r:embed="rId2"/>
          <a:srcRect t="10679" r="9091"/>
          <a:stretch>
            <a:fillRect/>
          </a:stretch>
        </p:blipFill>
        <p:spPr>
          <a:xfrm>
            <a:off x="-3176" y="10"/>
            <a:ext cx="12192000" cy="6857991"/>
          </a:xfrm>
          <a:prstGeom prst="rect">
            <a:avLst/>
          </a:prstGeom>
        </p:spPr>
      </p:pic>
      <p:sp>
        <p:nvSpPr>
          <p:cNvPr id="10" name="Rectangle 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C8FBDD2-FF4E-E165-80EE-D9360E9838A6}"/>
              </a:ext>
            </a:extLst>
          </p:cNvPr>
          <p:cNvSpPr>
            <a:spLocks noGrp="1"/>
          </p:cNvSpPr>
          <p:nvPr>
            <p:ph type="ctrTitle"/>
          </p:nvPr>
        </p:nvSpPr>
        <p:spPr>
          <a:xfrm>
            <a:off x="680322" y="4402667"/>
            <a:ext cx="8133478" cy="940240"/>
          </a:xfrm>
        </p:spPr>
        <p:txBody>
          <a:bodyPr>
            <a:normAutofit/>
          </a:bodyPr>
          <a:lstStyle/>
          <a:p>
            <a:r>
              <a:rPr lang="en-US" sz="3700"/>
              <a:t>Trusting the God Who Calms Storms</a:t>
            </a:r>
          </a:p>
        </p:txBody>
      </p:sp>
      <p:sp>
        <p:nvSpPr>
          <p:cNvPr id="3" name="Subtitle 2">
            <a:extLst>
              <a:ext uri="{FF2B5EF4-FFF2-40B4-BE49-F238E27FC236}">
                <a16:creationId xmlns:a16="http://schemas.microsoft.com/office/drawing/2014/main" id="{6FCFCA0F-74A7-8530-19A8-D289724FECC1}"/>
              </a:ext>
            </a:extLst>
          </p:cNvPr>
          <p:cNvSpPr>
            <a:spLocks noGrp="1"/>
          </p:cNvSpPr>
          <p:nvPr>
            <p:ph type="subTitle" idx="1"/>
          </p:nvPr>
        </p:nvSpPr>
        <p:spPr>
          <a:xfrm>
            <a:off x="680322" y="5342302"/>
            <a:ext cx="8133478" cy="406566"/>
          </a:xfrm>
        </p:spPr>
        <p:txBody>
          <a:bodyPr>
            <a:normAutofit/>
          </a:bodyPr>
          <a:lstStyle/>
          <a:p>
            <a:r>
              <a:rPr lang="en-US" sz="1800"/>
              <a:t>By Joseph Peters</a:t>
            </a:r>
          </a:p>
        </p:txBody>
      </p:sp>
      <p:sp>
        <p:nvSpPr>
          <p:cNvPr id="12" name="Rectangle 1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03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68FD8-5A0C-EE69-0D07-C687A77164ED}"/>
              </a:ext>
            </a:extLst>
          </p:cNvPr>
          <p:cNvSpPr>
            <a:spLocks noGrp="1"/>
          </p:cNvSpPr>
          <p:nvPr>
            <p:ph type="title"/>
          </p:nvPr>
        </p:nvSpPr>
        <p:spPr/>
        <p:txBody>
          <a:bodyPr/>
          <a:lstStyle/>
          <a:p>
            <a:r>
              <a:rPr lang="en-US" dirty="0"/>
              <a:t>Demonic Forces?</a:t>
            </a:r>
          </a:p>
        </p:txBody>
      </p:sp>
      <p:sp>
        <p:nvSpPr>
          <p:cNvPr id="3" name="Content Placeholder 2">
            <a:extLst>
              <a:ext uri="{FF2B5EF4-FFF2-40B4-BE49-F238E27FC236}">
                <a16:creationId xmlns:a16="http://schemas.microsoft.com/office/drawing/2014/main" id="{1701E8E8-859C-FD42-7E58-37AD251AF92A}"/>
              </a:ext>
            </a:extLst>
          </p:cNvPr>
          <p:cNvSpPr>
            <a:spLocks noGrp="1"/>
          </p:cNvSpPr>
          <p:nvPr>
            <p:ph idx="1"/>
          </p:nvPr>
        </p:nvSpPr>
        <p:spPr/>
        <p:txBody>
          <a:bodyPr>
            <a:normAutofit lnSpcReduction="10000"/>
          </a:bodyPr>
          <a:lstStyle/>
          <a:p>
            <a:r>
              <a:rPr lang="en-US" sz="3200" dirty="0"/>
              <a:t>And there was in their synagogue a man with an unclean spirit; and he cried out, Saying, Let us alone; what have we to do with thee, thou Jesus of Nazareth? art thou come to destroy us? I know thee who thou art, the Holy One of God. And Jesus rebuked [</a:t>
            </a:r>
            <a:r>
              <a:rPr lang="el-GR" sz="3200" dirty="0"/>
              <a:t>ἐπιτιμάω</a:t>
            </a:r>
            <a:r>
              <a:rPr lang="en-US" sz="3200" dirty="0"/>
              <a:t>] him, saying, Hold thy peace [</a:t>
            </a:r>
            <a:r>
              <a:rPr lang="el-GR" sz="3200" dirty="0"/>
              <a:t>φιμόω</a:t>
            </a:r>
            <a:r>
              <a:rPr lang="en-US" sz="3200" dirty="0"/>
              <a:t>], and come out of him (Mark 1:23–25).</a:t>
            </a:r>
          </a:p>
        </p:txBody>
      </p:sp>
    </p:spTree>
    <p:extLst>
      <p:ext uri="{BB962C8B-B14F-4D97-AF65-F5344CB8AC3E}">
        <p14:creationId xmlns:p14="http://schemas.microsoft.com/office/powerpoint/2010/main" val="2024907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body of water with clouds in the sky&#10;&#10;AI-generated content may be incorrect.">
            <a:extLst>
              <a:ext uri="{FF2B5EF4-FFF2-40B4-BE49-F238E27FC236}">
                <a16:creationId xmlns:a16="http://schemas.microsoft.com/office/drawing/2014/main" id="{EDB623FF-8879-7E14-B63A-1F9556404F1F}"/>
              </a:ext>
            </a:extLst>
          </p:cNvPr>
          <p:cNvPicPr>
            <a:picLocks noChangeAspect="1"/>
          </p:cNvPicPr>
          <p:nvPr/>
        </p:nvPicPr>
        <p:blipFill>
          <a:blip r:embed="rId5"/>
          <a:srcRect t="10679" r="9091"/>
          <a:stretch>
            <a:fillRect/>
          </a:stretch>
        </p:blipFill>
        <p:spPr>
          <a:xfrm>
            <a:off x="-3176" y="10"/>
            <a:ext cx="12192000" cy="6857991"/>
          </a:xfrm>
          <a:prstGeom prst="rect">
            <a:avLst/>
          </a:prstGeom>
        </p:spPr>
      </p:pic>
      <p:sp>
        <p:nvSpPr>
          <p:cNvPr id="20" name="Rectangle 1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B5BF8C1-2B83-7BC7-76FF-A09C4ADF7A56}"/>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a:t>Jesus Amazed the Disciples</a:t>
            </a:r>
          </a:p>
        </p:txBody>
      </p:sp>
      <p:sp>
        <p:nvSpPr>
          <p:cNvPr id="22" name="Rectangle 2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5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7A599-4C34-0785-DC55-2851D2AC7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5F69BD-7D8C-43D7-89B0-43062606FB5D}"/>
              </a:ext>
            </a:extLst>
          </p:cNvPr>
          <p:cNvSpPr>
            <a:spLocks noGrp="1"/>
          </p:cNvSpPr>
          <p:nvPr>
            <p:ph type="title"/>
          </p:nvPr>
        </p:nvSpPr>
        <p:spPr/>
        <p:txBody>
          <a:bodyPr/>
          <a:lstStyle/>
          <a:p>
            <a:r>
              <a:rPr lang="en-US" dirty="0"/>
              <a:t>Fear and Amazement</a:t>
            </a:r>
          </a:p>
        </p:txBody>
      </p:sp>
      <p:sp>
        <p:nvSpPr>
          <p:cNvPr id="3" name="Content Placeholder 2">
            <a:extLst>
              <a:ext uri="{FF2B5EF4-FFF2-40B4-BE49-F238E27FC236}">
                <a16:creationId xmlns:a16="http://schemas.microsoft.com/office/drawing/2014/main" id="{25728CA8-8D5A-28ED-ADE0-13D7445C2314}"/>
              </a:ext>
            </a:extLst>
          </p:cNvPr>
          <p:cNvSpPr>
            <a:spLocks noGrp="1"/>
          </p:cNvSpPr>
          <p:nvPr>
            <p:ph idx="1"/>
          </p:nvPr>
        </p:nvSpPr>
        <p:spPr/>
        <p:txBody>
          <a:bodyPr>
            <a:normAutofit/>
          </a:bodyPr>
          <a:lstStyle/>
          <a:p>
            <a:r>
              <a:rPr lang="en-US" sz="3600" dirty="0">
                <a:solidFill>
                  <a:srgbClr val="FFFF00"/>
                </a:solidFill>
              </a:rPr>
              <a:t>And they feared exceedingly, and said one to another, What manner of man is this, that even the wind and the sea obey him (Mark 4:41).</a:t>
            </a:r>
          </a:p>
        </p:txBody>
      </p:sp>
    </p:spTree>
    <p:extLst>
      <p:ext uri="{BB962C8B-B14F-4D97-AF65-F5344CB8AC3E}">
        <p14:creationId xmlns:p14="http://schemas.microsoft.com/office/powerpoint/2010/main" val="581247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9861-D317-AAD8-2716-AA609A81459C}"/>
              </a:ext>
            </a:extLst>
          </p:cNvPr>
          <p:cNvSpPr>
            <a:spLocks noGrp="1"/>
          </p:cNvSpPr>
          <p:nvPr>
            <p:ph type="title"/>
          </p:nvPr>
        </p:nvSpPr>
        <p:spPr/>
        <p:txBody>
          <a:bodyPr/>
          <a:lstStyle/>
          <a:p>
            <a:r>
              <a:rPr lang="en-US" dirty="0"/>
              <a:t>The Power of God</a:t>
            </a:r>
          </a:p>
        </p:txBody>
      </p:sp>
      <p:sp>
        <p:nvSpPr>
          <p:cNvPr id="3" name="Content Placeholder 2">
            <a:extLst>
              <a:ext uri="{FF2B5EF4-FFF2-40B4-BE49-F238E27FC236}">
                <a16:creationId xmlns:a16="http://schemas.microsoft.com/office/drawing/2014/main" id="{9CEB5319-0A36-1FB9-013A-54DCDBB2FBE8}"/>
              </a:ext>
            </a:extLst>
          </p:cNvPr>
          <p:cNvSpPr>
            <a:spLocks noGrp="1"/>
          </p:cNvSpPr>
          <p:nvPr>
            <p:ph idx="1"/>
          </p:nvPr>
        </p:nvSpPr>
        <p:spPr>
          <a:xfrm>
            <a:off x="680321" y="2336873"/>
            <a:ext cx="10685769" cy="4250740"/>
          </a:xfrm>
        </p:spPr>
        <p:txBody>
          <a:bodyPr>
            <a:normAutofit fontScale="92500"/>
          </a:bodyPr>
          <a:lstStyle/>
          <a:p>
            <a:pPr marL="0" indent="0">
              <a:buNone/>
            </a:pPr>
            <a:r>
              <a:rPr lang="en-US" sz="3200" dirty="0"/>
              <a:t>They that go down to the sea in ships, That do business in great waters; These see the works of the LORD, And his wonders in the deep. For he </a:t>
            </a:r>
            <a:r>
              <a:rPr lang="en-US" sz="3200" dirty="0" err="1"/>
              <a:t>commandeth</a:t>
            </a:r>
            <a:r>
              <a:rPr lang="en-US" sz="3200" dirty="0"/>
              <a:t>, and </a:t>
            </a:r>
            <a:r>
              <a:rPr lang="en-US" sz="3200" dirty="0" err="1"/>
              <a:t>raiseth</a:t>
            </a:r>
            <a:r>
              <a:rPr lang="en-US" sz="3200" dirty="0"/>
              <a:t> the stormy wind, Which </a:t>
            </a:r>
            <a:r>
              <a:rPr lang="en-US" sz="3200" dirty="0" err="1"/>
              <a:t>lifteth</a:t>
            </a:r>
            <a:r>
              <a:rPr lang="en-US" sz="3200" dirty="0"/>
              <a:t> up the waves thereof. They mount up to the heaven, they go down again to the depths: Their soul is melted because of trouble. They reel to and </a:t>
            </a:r>
            <a:r>
              <a:rPr lang="en-US" sz="3200" dirty="0" err="1"/>
              <a:t>fro</a:t>
            </a:r>
            <a:r>
              <a:rPr lang="en-US" sz="3200" dirty="0"/>
              <a:t>, and stagger like a drunken man, And are at their wits’ end. Then they cry unto the LORD in their trouble, And he bringeth them out of their distresses. He maketh the storm a calm, So that the waves thereof are still (Psalm 107:23–29).</a:t>
            </a:r>
          </a:p>
        </p:txBody>
      </p:sp>
    </p:spTree>
    <p:extLst>
      <p:ext uri="{BB962C8B-B14F-4D97-AF65-F5344CB8AC3E}">
        <p14:creationId xmlns:p14="http://schemas.microsoft.com/office/powerpoint/2010/main" val="3693105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722DA520-E04A-8CC1-39B9-4ABC56C6EE2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1EFC5E-C5B0-C278-400D-C315171A5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D93C3DC-D75C-2B73-1DA1-4E444EAB7D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25BC07C-842A-25EB-9F24-20D90B886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D0C140C-4E69-3264-6EC5-AFFAB9FD09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AC9B08B2-D4CC-5914-A82E-ED771E97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5DB3F3A-09B9-D219-4B24-F0FA319673C4}"/>
              </a:ext>
            </a:extLst>
          </p:cNvPr>
          <p:cNvSpPr>
            <a:spLocks noGrp="1"/>
          </p:cNvSpPr>
          <p:nvPr>
            <p:ph type="title"/>
          </p:nvPr>
        </p:nvSpPr>
        <p:spPr>
          <a:xfrm>
            <a:off x="680321" y="2063262"/>
            <a:ext cx="3739279" cy="2661052"/>
          </a:xfrm>
        </p:spPr>
        <p:txBody>
          <a:bodyPr>
            <a:normAutofit/>
          </a:bodyPr>
          <a:lstStyle/>
          <a:p>
            <a:pPr algn="r"/>
            <a:r>
              <a:rPr lang="en-US" sz="4400" dirty="0"/>
              <a:t>Conclusion</a:t>
            </a:r>
          </a:p>
        </p:txBody>
      </p:sp>
      <p:graphicFrame>
        <p:nvGraphicFramePr>
          <p:cNvPr id="5" name="Content Placeholder 2">
            <a:extLst>
              <a:ext uri="{FF2B5EF4-FFF2-40B4-BE49-F238E27FC236}">
                <a16:creationId xmlns:a16="http://schemas.microsoft.com/office/drawing/2014/main" id="{B0D4F4EC-479E-21A6-58F1-01A95DAC9BDC}"/>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31312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43FF3750-E3AA-4DF6-ABEC-29670A8C5EF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BEA919-C44C-EC25-3B9E-7699A71BA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71395B-7C96-732F-2BF5-60C441EFA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78F1C7BE-AB35-718A-6220-ECE49C514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5979ACD-FCDB-4576-A96B-F0B3C3239C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D5DF2B42-89DB-9B47-A0C4-A394C11B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B355753-9FD0-1059-A561-A6DEF275B755}"/>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B8571DCA-3D9F-C036-0AB2-67D7EB048477}"/>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743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F60BB06-9054-E940-8F0B-67347E97AC96}"/>
              </a:ext>
            </a:extLst>
          </p:cNvPr>
          <p:cNvSpPr>
            <a:spLocks noGrp="1"/>
          </p:cNvSpPr>
          <p:nvPr>
            <p:ph type="title"/>
          </p:nvPr>
        </p:nvSpPr>
        <p:spPr>
          <a:xfrm>
            <a:off x="680321" y="2063262"/>
            <a:ext cx="3739279" cy="2661052"/>
          </a:xfrm>
        </p:spPr>
        <p:txBody>
          <a:bodyPr>
            <a:normAutofit/>
          </a:bodyPr>
          <a:lstStyle/>
          <a:p>
            <a:pPr algn="r"/>
            <a:r>
              <a:rPr lang="en-US" sz="4400"/>
              <a:t>Goal</a:t>
            </a:r>
          </a:p>
        </p:txBody>
      </p:sp>
      <p:graphicFrame>
        <p:nvGraphicFramePr>
          <p:cNvPr id="5" name="Content Placeholder 2">
            <a:extLst>
              <a:ext uri="{FF2B5EF4-FFF2-40B4-BE49-F238E27FC236}">
                <a16:creationId xmlns:a16="http://schemas.microsoft.com/office/drawing/2014/main" id="{B64F431C-BFAF-A468-F761-AA4A04EDB7FF}"/>
              </a:ext>
            </a:extLst>
          </p:cNvPr>
          <p:cNvGraphicFramePr>
            <a:graphicFrameLocks noGrp="1"/>
          </p:cNvGraphicFramePr>
          <p:nvPr>
            <p:ph idx="1"/>
            <p:extLst>
              <p:ext uri="{D42A27DB-BD31-4B8C-83A1-F6EECF244321}">
                <p14:modId xmlns:p14="http://schemas.microsoft.com/office/powerpoint/2010/main" val="3152574222"/>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7256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A2768C4-264A-88FC-2F67-015F30E9ADED}"/>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3DBB2777-972F-C693-0832-37CC2EFD8BD6}"/>
              </a:ext>
            </a:extLst>
          </p:cNvPr>
          <p:cNvGraphicFramePr>
            <a:graphicFrameLocks noGrp="1"/>
          </p:cNvGraphicFramePr>
          <p:nvPr>
            <p:ph idx="1"/>
            <p:extLst>
              <p:ext uri="{D42A27DB-BD31-4B8C-83A1-F6EECF244321}">
                <p14:modId xmlns:p14="http://schemas.microsoft.com/office/powerpoint/2010/main" val="121252144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9369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Picture 34">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7" name="Picture 36">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9" name="Rectangle 38">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Rectangle 40">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descr="A group of people on a boat in the water&#10;&#10;AI-generated content may be incorrect.">
            <a:extLst>
              <a:ext uri="{FF2B5EF4-FFF2-40B4-BE49-F238E27FC236}">
                <a16:creationId xmlns:a16="http://schemas.microsoft.com/office/drawing/2014/main" id="{4E4DEDEE-AC5B-5755-0918-A8BF2101978E}"/>
              </a:ext>
            </a:extLst>
          </p:cNvPr>
          <p:cNvPicPr>
            <a:picLocks noChangeAspect="1"/>
          </p:cNvPicPr>
          <p:nvPr/>
        </p:nvPicPr>
        <p:blipFill>
          <a:blip r:embed="rId5"/>
          <a:srcRect t="10679" r="9091"/>
          <a:stretch>
            <a:fillRect/>
          </a:stretch>
        </p:blipFill>
        <p:spPr>
          <a:xfrm>
            <a:off x="-3176" y="10"/>
            <a:ext cx="12192000" cy="6857991"/>
          </a:xfrm>
          <a:prstGeom prst="rect">
            <a:avLst/>
          </a:prstGeom>
        </p:spPr>
      </p:pic>
      <p:sp>
        <p:nvSpPr>
          <p:cNvPr id="43" name="Rectangle 42">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913E783-D1BC-9728-5F0B-4E9BFCB66818}"/>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a:t>Jesus Did not Fear the Storm</a:t>
            </a:r>
          </a:p>
        </p:txBody>
      </p:sp>
      <p:sp>
        <p:nvSpPr>
          <p:cNvPr id="45" name="Rectangle 44">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37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446B-4377-BB09-AEF7-34051A72AEFD}"/>
              </a:ext>
            </a:extLst>
          </p:cNvPr>
          <p:cNvSpPr>
            <a:spLocks noGrp="1"/>
          </p:cNvSpPr>
          <p:nvPr>
            <p:ph type="title"/>
          </p:nvPr>
        </p:nvSpPr>
        <p:spPr/>
        <p:txBody>
          <a:bodyPr/>
          <a:lstStyle/>
          <a:p>
            <a:r>
              <a:rPr lang="en-US" dirty="0"/>
              <a:t>The Start of the Journey</a:t>
            </a:r>
          </a:p>
        </p:txBody>
      </p:sp>
      <p:sp>
        <p:nvSpPr>
          <p:cNvPr id="3" name="Content Placeholder 2">
            <a:extLst>
              <a:ext uri="{FF2B5EF4-FFF2-40B4-BE49-F238E27FC236}">
                <a16:creationId xmlns:a16="http://schemas.microsoft.com/office/drawing/2014/main" id="{0822BB1B-833B-A4A9-6281-BE501B3EAA30}"/>
              </a:ext>
            </a:extLst>
          </p:cNvPr>
          <p:cNvSpPr>
            <a:spLocks noGrp="1"/>
          </p:cNvSpPr>
          <p:nvPr>
            <p:ph idx="1"/>
          </p:nvPr>
        </p:nvSpPr>
        <p:spPr>
          <a:xfrm>
            <a:off x="680321" y="2336873"/>
            <a:ext cx="10282647" cy="4172082"/>
          </a:xfrm>
        </p:spPr>
        <p:txBody>
          <a:bodyPr>
            <a:normAutofit/>
          </a:bodyPr>
          <a:lstStyle/>
          <a:p>
            <a:r>
              <a:rPr lang="en-US" sz="3200" dirty="0">
                <a:solidFill>
                  <a:srgbClr val="FFFF00"/>
                </a:solidFill>
              </a:rPr>
              <a:t>And the same day, when the even was come, he saith unto them, Let us pass over unto the other side. And when they had sent away the multitude, they took him even as he was in the ship. And there were also with him other little ships (Mark 4:35–36).</a:t>
            </a:r>
          </a:p>
          <a:p>
            <a:r>
              <a:rPr lang="en-US" sz="3200" dirty="0"/>
              <a:t>Now it came to pass on a certain day, that he went into a ship with his disciples: and he said unto them, Let us go over unto the other side of the lake. And they launched forth. (Luke 8:22).</a:t>
            </a:r>
          </a:p>
        </p:txBody>
      </p:sp>
    </p:spTree>
    <p:extLst>
      <p:ext uri="{BB962C8B-B14F-4D97-AF65-F5344CB8AC3E}">
        <p14:creationId xmlns:p14="http://schemas.microsoft.com/office/powerpoint/2010/main" val="3446401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D175-7923-B7F2-80AA-AE9F3EDD6D25}"/>
              </a:ext>
            </a:extLst>
          </p:cNvPr>
          <p:cNvSpPr>
            <a:spLocks noGrp="1"/>
          </p:cNvSpPr>
          <p:nvPr>
            <p:ph type="title"/>
          </p:nvPr>
        </p:nvSpPr>
        <p:spPr/>
        <p:txBody>
          <a:bodyPr/>
          <a:lstStyle/>
          <a:p>
            <a:r>
              <a:rPr lang="en-US" dirty="0"/>
              <a:t>The Conflict</a:t>
            </a:r>
          </a:p>
        </p:txBody>
      </p:sp>
      <p:sp>
        <p:nvSpPr>
          <p:cNvPr id="3" name="Content Placeholder 2">
            <a:extLst>
              <a:ext uri="{FF2B5EF4-FFF2-40B4-BE49-F238E27FC236}">
                <a16:creationId xmlns:a16="http://schemas.microsoft.com/office/drawing/2014/main" id="{6770E255-A846-CE36-B91B-C8791AC7B294}"/>
              </a:ext>
            </a:extLst>
          </p:cNvPr>
          <p:cNvSpPr>
            <a:spLocks noGrp="1"/>
          </p:cNvSpPr>
          <p:nvPr>
            <p:ph idx="1"/>
          </p:nvPr>
        </p:nvSpPr>
        <p:spPr/>
        <p:txBody>
          <a:bodyPr>
            <a:normAutofit/>
          </a:bodyPr>
          <a:lstStyle/>
          <a:p>
            <a:r>
              <a:rPr lang="en-US" sz="3200" dirty="0">
                <a:solidFill>
                  <a:srgbClr val="FFFF00"/>
                </a:solidFill>
              </a:rPr>
              <a:t>And there arose a great storm of wind, and the waves beat into the ship, so that it was now full. And he was in the hinder part of the ship, asleep on a pillow: and they awake him, and say unto him, Master, </a:t>
            </a:r>
            <a:r>
              <a:rPr lang="en-US" sz="3200" dirty="0" err="1">
                <a:solidFill>
                  <a:srgbClr val="FFFF00"/>
                </a:solidFill>
              </a:rPr>
              <a:t>carest</a:t>
            </a:r>
            <a:r>
              <a:rPr lang="en-US" sz="3200" dirty="0">
                <a:solidFill>
                  <a:srgbClr val="FFFF00"/>
                </a:solidFill>
              </a:rPr>
              <a:t> thou not that we perish (Mark 4:37–38)?</a:t>
            </a:r>
          </a:p>
        </p:txBody>
      </p:sp>
    </p:spTree>
    <p:extLst>
      <p:ext uri="{BB962C8B-B14F-4D97-AF65-F5344CB8AC3E}">
        <p14:creationId xmlns:p14="http://schemas.microsoft.com/office/powerpoint/2010/main" val="187216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1D05-6BBB-267E-2BC3-BAAAA3D97813}"/>
              </a:ext>
            </a:extLst>
          </p:cNvPr>
          <p:cNvSpPr>
            <a:spLocks noGrp="1"/>
          </p:cNvSpPr>
          <p:nvPr>
            <p:ph type="title"/>
          </p:nvPr>
        </p:nvSpPr>
        <p:spPr/>
        <p:txBody>
          <a:bodyPr/>
          <a:lstStyle/>
          <a:p>
            <a:r>
              <a:rPr lang="en-US" dirty="0"/>
              <a:t>Jonah’s Comparison</a:t>
            </a:r>
          </a:p>
        </p:txBody>
      </p:sp>
      <p:sp>
        <p:nvSpPr>
          <p:cNvPr id="3" name="Content Placeholder 2">
            <a:extLst>
              <a:ext uri="{FF2B5EF4-FFF2-40B4-BE49-F238E27FC236}">
                <a16:creationId xmlns:a16="http://schemas.microsoft.com/office/drawing/2014/main" id="{623E521A-7806-501B-5160-3ECEB5B93FB7}"/>
              </a:ext>
            </a:extLst>
          </p:cNvPr>
          <p:cNvSpPr>
            <a:spLocks noGrp="1"/>
          </p:cNvSpPr>
          <p:nvPr>
            <p:ph idx="1"/>
          </p:nvPr>
        </p:nvSpPr>
        <p:spPr>
          <a:xfrm>
            <a:off x="680321" y="2336872"/>
            <a:ext cx="10764427" cy="4221243"/>
          </a:xfrm>
        </p:spPr>
        <p:txBody>
          <a:bodyPr>
            <a:normAutofit lnSpcReduction="10000"/>
          </a:bodyPr>
          <a:lstStyle/>
          <a:p>
            <a:r>
              <a:rPr lang="en-US" sz="3200" dirty="0"/>
              <a:t>But the LORD sent out a great wind into the sea, and there was a mighty tempest in the sea, so that the ship was like to be broken. Then the mariners were afraid, and cried every man unto his god, and cast forth the wares that were in the ship into the sea, to lighten it of them. But Jonah was gone down into the sides of the ship; and he lay, and was fast asleep. So the shipmaster came to him, and said unto him, What meanest thou, O sleeper? arise, call upon thy God, if so be that God will think upon us, that we perish not (Jonah 1:4–6).</a:t>
            </a:r>
          </a:p>
        </p:txBody>
      </p:sp>
    </p:spTree>
    <p:extLst>
      <p:ext uri="{BB962C8B-B14F-4D97-AF65-F5344CB8AC3E}">
        <p14:creationId xmlns:p14="http://schemas.microsoft.com/office/powerpoint/2010/main" val="1068259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storm clouds and lightning over water&#10;&#10;AI-generated content may be incorrect.">
            <a:extLst>
              <a:ext uri="{FF2B5EF4-FFF2-40B4-BE49-F238E27FC236}">
                <a16:creationId xmlns:a16="http://schemas.microsoft.com/office/drawing/2014/main" id="{2BF43656-5E81-1890-98D8-D354DCC3D42C}"/>
              </a:ext>
            </a:extLst>
          </p:cNvPr>
          <p:cNvPicPr>
            <a:picLocks noChangeAspect="1"/>
          </p:cNvPicPr>
          <p:nvPr/>
        </p:nvPicPr>
        <p:blipFill>
          <a:blip r:embed="rId5"/>
          <a:srcRect l="6316" t="10679" r="2774"/>
          <a:stretch>
            <a:fillRect/>
          </a:stretch>
        </p:blipFill>
        <p:spPr>
          <a:xfrm>
            <a:off x="-3176" y="10"/>
            <a:ext cx="12192000" cy="6857991"/>
          </a:xfrm>
          <a:prstGeom prst="rect">
            <a:avLst/>
          </a:prstGeom>
        </p:spPr>
      </p:pic>
      <p:sp>
        <p:nvSpPr>
          <p:cNvPr id="20" name="Rectangle 1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75CA841-CF67-939D-7AD2-65B5AF8E114E}"/>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100"/>
              <a:t>Jesus Rebuked the Disciples Faith</a:t>
            </a:r>
          </a:p>
        </p:txBody>
      </p:sp>
      <p:sp>
        <p:nvSpPr>
          <p:cNvPr id="22" name="Rectangle 2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81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2B4B-C303-AA96-1552-D1452A673C9B}"/>
              </a:ext>
            </a:extLst>
          </p:cNvPr>
          <p:cNvSpPr>
            <a:spLocks noGrp="1"/>
          </p:cNvSpPr>
          <p:nvPr>
            <p:ph type="title"/>
          </p:nvPr>
        </p:nvSpPr>
        <p:spPr/>
        <p:txBody>
          <a:bodyPr/>
          <a:lstStyle/>
          <a:p>
            <a:r>
              <a:rPr lang="en-US" dirty="0"/>
              <a:t>Jesus Rebukes the Storm</a:t>
            </a:r>
          </a:p>
        </p:txBody>
      </p:sp>
      <p:sp>
        <p:nvSpPr>
          <p:cNvPr id="3" name="Content Placeholder 2">
            <a:extLst>
              <a:ext uri="{FF2B5EF4-FFF2-40B4-BE49-F238E27FC236}">
                <a16:creationId xmlns:a16="http://schemas.microsoft.com/office/drawing/2014/main" id="{9E65FE85-DF48-C5EC-B1D1-727608CA5CF2}"/>
              </a:ext>
            </a:extLst>
          </p:cNvPr>
          <p:cNvSpPr>
            <a:spLocks noGrp="1"/>
          </p:cNvSpPr>
          <p:nvPr>
            <p:ph idx="1"/>
          </p:nvPr>
        </p:nvSpPr>
        <p:spPr/>
        <p:txBody>
          <a:bodyPr>
            <a:normAutofit/>
          </a:bodyPr>
          <a:lstStyle/>
          <a:p>
            <a:r>
              <a:rPr lang="en-US" sz="3200" dirty="0">
                <a:solidFill>
                  <a:srgbClr val="FFFF00"/>
                </a:solidFill>
              </a:rPr>
              <a:t>And he arose, and rebuked </a:t>
            </a:r>
            <a:r>
              <a:rPr lang="en-US" sz="3200" dirty="0"/>
              <a:t>[</a:t>
            </a:r>
            <a:r>
              <a:rPr lang="el-GR" sz="3200" dirty="0"/>
              <a:t>ἐπιτιμάω</a:t>
            </a:r>
            <a:r>
              <a:rPr lang="en-US" sz="3200" dirty="0"/>
              <a:t>] </a:t>
            </a:r>
            <a:r>
              <a:rPr lang="en-US" sz="3200" dirty="0">
                <a:solidFill>
                  <a:srgbClr val="FFFF00"/>
                </a:solidFill>
              </a:rPr>
              <a:t>the wind, and said unto the sea, Peace, be still </a:t>
            </a:r>
            <a:r>
              <a:rPr lang="en-US" sz="3200" dirty="0"/>
              <a:t>[</a:t>
            </a:r>
            <a:r>
              <a:rPr lang="el-GR" sz="3200" dirty="0"/>
              <a:t>φιμόω</a:t>
            </a:r>
            <a:r>
              <a:rPr lang="en-US" sz="3200" dirty="0"/>
              <a:t>]. </a:t>
            </a:r>
            <a:r>
              <a:rPr lang="en-US" sz="3200" dirty="0">
                <a:solidFill>
                  <a:srgbClr val="FFFF00"/>
                </a:solidFill>
              </a:rPr>
              <a:t>And the wind ceased, and there was a great calm. And he said unto them, Why are ye so fearful? how is it that ye have no faith (Mark 4:39–40).</a:t>
            </a:r>
          </a:p>
          <a:p>
            <a:endParaRPr lang="en-US" sz="3200" dirty="0">
              <a:solidFill>
                <a:srgbClr val="FFFF00"/>
              </a:solidFill>
            </a:endParaRPr>
          </a:p>
        </p:txBody>
      </p:sp>
    </p:spTree>
    <p:extLst>
      <p:ext uri="{BB962C8B-B14F-4D97-AF65-F5344CB8AC3E}">
        <p14:creationId xmlns:p14="http://schemas.microsoft.com/office/powerpoint/2010/main" val="273380552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2794</TotalTime>
  <Words>717</Words>
  <Application>Microsoft Office PowerPoint</Application>
  <PresentationFormat>Widescreen</PresentationFormat>
  <Paragraphs>34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Trebuchet MS</vt:lpstr>
      <vt:lpstr>Berlin</vt:lpstr>
      <vt:lpstr>Trusting the God Who Calms Storms</vt:lpstr>
      <vt:lpstr>Goal</vt:lpstr>
      <vt:lpstr>Reasons</vt:lpstr>
      <vt:lpstr>Jesus Did not Fear the Storm</vt:lpstr>
      <vt:lpstr>The Start of the Journey</vt:lpstr>
      <vt:lpstr>The Conflict</vt:lpstr>
      <vt:lpstr>Jonah’s Comparison</vt:lpstr>
      <vt:lpstr>Jesus Rebuked the Disciples Faith</vt:lpstr>
      <vt:lpstr>Jesus Rebukes the Storm</vt:lpstr>
      <vt:lpstr>Demonic Forces?</vt:lpstr>
      <vt:lpstr>Jesus Amazed the Disciples</vt:lpstr>
      <vt:lpstr>Fear and Amazement</vt:lpstr>
      <vt:lpstr>The Power of God</vt:lpstr>
      <vt:lpstr>Conclusion</vt:lpstr>
      <vt:lpstr>Reasons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Peters, Joseph Daniel</dc:creator>
  <cp:lastModifiedBy>Peters, Joseph Daniel</cp:lastModifiedBy>
  <cp:revision>2</cp:revision>
  <dcterms:created xsi:type="dcterms:W3CDTF">2025-08-18T20:24:47Z</dcterms:created>
  <dcterms:modified xsi:type="dcterms:W3CDTF">2025-08-20T18:59:46Z</dcterms:modified>
</cp:coreProperties>
</file>