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1" r:id="rId5"/>
    <p:sldId id="262" r:id="rId6"/>
    <p:sldId id="259" r:id="rId7"/>
    <p:sldId id="260" r:id="rId8"/>
    <p:sldId id="263" r:id="rId9"/>
    <p:sldId id="264" r:id="rId10"/>
    <p:sldId id="272" r:id="rId11"/>
    <p:sldId id="265" r:id="rId12"/>
    <p:sldId id="266" r:id="rId13"/>
    <p:sldId id="267" r:id="rId14"/>
    <p:sldId id="269" r:id="rId15"/>
    <p:sldId id="268" r:id="rId16"/>
    <p:sldId id="270" r:id="rId17"/>
    <p:sldId id="271"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90" d="100"/>
          <a:sy n="90" d="100"/>
        </p:scale>
        <p:origin x="398"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556CB2-96E1-4905-A7F2-647E6273003B}" type="doc">
      <dgm:prSet loTypeId="urn:microsoft.com/office/officeart/2005/8/layout/vList2" loCatId="list" qsTypeId="urn:microsoft.com/office/officeart/2005/8/quickstyle/3d2" qsCatId="3D" csTypeId="urn:microsoft.com/office/officeart/2005/8/colors/colorful2" csCatId="colorful" phldr="1"/>
      <dgm:spPr/>
      <dgm:t>
        <a:bodyPr/>
        <a:lstStyle/>
        <a:p>
          <a:endParaRPr lang="en-US"/>
        </a:p>
      </dgm:t>
    </dgm:pt>
    <dgm:pt modelId="{64B09C74-D638-43BB-878C-89ACA1089DCA}">
      <dgm:prSet/>
      <dgm:spPr>
        <a:solidFill>
          <a:schemeClr val="bg1">
            <a:lumMod val="85000"/>
            <a:lumOff val="15000"/>
          </a:schemeClr>
        </a:solidFill>
      </dgm:spPr>
      <dgm:t>
        <a:bodyPr/>
        <a:lstStyle/>
        <a:p>
          <a:r>
            <a:rPr lang="en-US"/>
            <a:t>Everyone Should Trust That Jesus Can Help Us through the Storms of Life</a:t>
          </a:r>
        </a:p>
      </dgm:t>
    </dgm:pt>
    <dgm:pt modelId="{8E5E44FA-4B84-4DC5-97D8-C66B9A2A2AED}" type="parTrans" cxnId="{B12ED52C-0891-44EA-AABA-DA9039A4DAC1}">
      <dgm:prSet/>
      <dgm:spPr/>
      <dgm:t>
        <a:bodyPr/>
        <a:lstStyle/>
        <a:p>
          <a:endParaRPr lang="en-US"/>
        </a:p>
      </dgm:t>
    </dgm:pt>
    <dgm:pt modelId="{F04289D5-162A-441A-9EA8-2274386345F5}" type="sibTrans" cxnId="{B12ED52C-0891-44EA-AABA-DA9039A4DAC1}">
      <dgm:prSet/>
      <dgm:spPr/>
      <dgm:t>
        <a:bodyPr/>
        <a:lstStyle/>
        <a:p>
          <a:endParaRPr lang="en-US"/>
        </a:p>
      </dgm:t>
    </dgm:pt>
    <dgm:pt modelId="{378AEEC6-33CF-4D30-8277-36010ADCCDA4}">
      <dgm:prSet/>
      <dgm:spPr>
        <a:solidFill>
          <a:schemeClr val="bg1">
            <a:lumMod val="85000"/>
            <a:lumOff val="15000"/>
          </a:schemeClr>
        </a:solidFill>
      </dgm:spPr>
      <dgm:t>
        <a:bodyPr/>
        <a:lstStyle/>
        <a:p>
          <a:r>
            <a:rPr lang="en-US" dirty="0"/>
            <a:t>For These Three Reasons</a:t>
          </a:r>
        </a:p>
      </dgm:t>
    </dgm:pt>
    <dgm:pt modelId="{EBAF2AC7-4B60-4453-AEDB-1E9EFEE49341}" type="parTrans" cxnId="{08487E1C-EA67-4CF2-A94D-C57BCA1AE87A}">
      <dgm:prSet/>
      <dgm:spPr/>
      <dgm:t>
        <a:bodyPr/>
        <a:lstStyle/>
        <a:p>
          <a:endParaRPr lang="en-US"/>
        </a:p>
      </dgm:t>
    </dgm:pt>
    <dgm:pt modelId="{B776EFD8-3B35-4095-B4B7-677961E4F931}" type="sibTrans" cxnId="{08487E1C-EA67-4CF2-A94D-C57BCA1AE87A}">
      <dgm:prSet/>
      <dgm:spPr/>
      <dgm:t>
        <a:bodyPr/>
        <a:lstStyle/>
        <a:p>
          <a:endParaRPr lang="en-US"/>
        </a:p>
      </dgm:t>
    </dgm:pt>
    <dgm:pt modelId="{CBE40930-ADDB-49C2-913D-3F1640865F42}" type="pres">
      <dgm:prSet presAssocID="{11556CB2-96E1-4905-A7F2-647E6273003B}" presName="linear" presStyleCnt="0">
        <dgm:presLayoutVars>
          <dgm:animLvl val="lvl"/>
          <dgm:resizeHandles val="exact"/>
        </dgm:presLayoutVars>
      </dgm:prSet>
      <dgm:spPr/>
    </dgm:pt>
    <dgm:pt modelId="{789D0007-A5EF-457D-8D03-C859D3864CDA}" type="pres">
      <dgm:prSet presAssocID="{64B09C74-D638-43BB-878C-89ACA1089DCA}" presName="parentText" presStyleLbl="node1" presStyleIdx="0" presStyleCnt="2">
        <dgm:presLayoutVars>
          <dgm:chMax val="0"/>
          <dgm:bulletEnabled val="1"/>
        </dgm:presLayoutVars>
      </dgm:prSet>
      <dgm:spPr/>
    </dgm:pt>
    <dgm:pt modelId="{BC701D59-924E-4736-BBED-7B1695F7E681}" type="pres">
      <dgm:prSet presAssocID="{F04289D5-162A-441A-9EA8-2274386345F5}" presName="spacer" presStyleCnt="0"/>
      <dgm:spPr/>
    </dgm:pt>
    <dgm:pt modelId="{426BEEBB-3E82-4ACC-B840-FB90FC5ED327}" type="pres">
      <dgm:prSet presAssocID="{378AEEC6-33CF-4D30-8277-36010ADCCDA4}" presName="parentText" presStyleLbl="node1" presStyleIdx="1" presStyleCnt="2">
        <dgm:presLayoutVars>
          <dgm:chMax val="0"/>
          <dgm:bulletEnabled val="1"/>
        </dgm:presLayoutVars>
      </dgm:prSet>
      <dgm:spPr/>
    </dgm:pt>
  </dgm:ptLst>
  <dgm:cxnLst>
    <dgm:cxn modelId="{08487E1C-EA67-4CF2-A94D-C57BCA1AE87A}" srcId="{11556CB2-96E1-4905-A7F2-647E6273003B}" destId="{378AEEC6-33CF-4D30-8277-36010ADCCDA4}" srcOrd="1" destOrd="0" parTransId="{EBAF2AC7-4B60-4453-AEDB-1E9EFEE49341}" sibTransId="{B776EFD8-3B35-4095-B4B7-677961E4F931}"/>
    <dgm:cxn modelId="{B12ED52C-0891-44EA-AABA-DA9039A4DAC1}" srcId="{11556CB2-96E1-4905-A7F2-647E6273003B}" destId="{64B09C74-D638-43BB-878C-89ACA1089DCA}" srcOrd="0" destOrd="0" parTransId="{8E5E44FA-4B84-4DC5-97D8-C66B9A2A2AED}" sibTransId="{F04289D5-162A-441A-9EA8-2274386345F5}"/>
    <dgm:cxn modelId="{1BB48647-4A69-4239-A2BA-FB56D54F019D}" type="presOf" srcId="{11556CB2-96E1-4905-A7F2-647E6273003B}" destId="{CBE40930-ADDB-49C2-913D-3F1640865F42}" srcOrd="0" destOrd="0" presId="urn:microsoft.com/office/officeart/2005/8/layout/vList2"/>
    <dgm:cxn modelId="{E771E195-1B57-46DD-B966-7D5483155144}" type="presOf" srcId="{378AEEC6-33CF-4D30-8277-36010ADCCDA4}" destId="{426BEEBB-3E82-4ACC-B840-FB90FC5ED327}" srcOrd="0" destOrd="0" presId="urn:microsoft.com/office/officeart/2005/8/layout/vList2"/>
    <dgm:cxn modelId="{407853A0-3C30-4721-A2FD-F03A80A4C3CC}" type="presOf" srcId="{64B09C74-D638-43BB-878C-89ACA1089DCA}" destId="{789D0007-A5EF-457D-8D03-C859D3864CDA}" srcOrd="0" destOrd="0" presId="urn:microsoft.com/office/officeart/2005/8/layout/vList2"/>
    <dgm:cxn modelId="{25991997-F925-4938-8CD1-61BC84D35A06}" type="presParOf" srcId="{CBE40930-ADDB-49C2-913D-3F1640865F42}" destId="{789D0007-A5EF-457D-8D03-C859D3864CDA}" srcOrd="0" destOrd="0" presId="urn:microsoft.com/office/officeart/2005/8/layout/vList2"/>
    <dgm:cxn modelId="{DF200A53-4796-46B3-8487-D59A2CEA36C5}" type="presParOf" srcId="{CBE40930-ADDB-49C2-913D-3F1640865F42}" destId="{BC701D59-924E-4736-BBED-7B1695F7E681}" srcOrd="1" destOrd="0" presId="urn:microsoft.com/office/officeart/2005/8/layout/vList2"/>
    <dgm:cxn modelId="{AA71C2D8-6A54-42CE-B096-93483EA484C7}" type="presParOf" srcId="{CBE40930-ADDB-49C2-913D-3F1640865F42}" destId="{426BEEBB-3E82-4ACC-B840-FB90FC5ED327}" srcOrd="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7B1EA90-B847-4DAF-8454-6A5341EF6E38}" type="doc">
      <dgm:prSet loTypeId="urn:microsoft.com/office/officeart/2005/8/layout/vList2" loCatId="list" qsTypeId="urn:microsoft.com/office/officeart/2005/8/quickstyle/3d2" qsCatId="3D" csTypeId="urn:microsoft.com/office/officeart/2005/8/colors/colorful2" csCatId="colorful" phldr="1"/>
      <dgm:spPr/>
      <dgm:t>
        <a:bodyPr/>
        <a:lstStyle/>
        <a:p>
          <a:endParaRPr lang="en-US"/>
        </a:p>
      </dgm:t>
    </dgm:pt>
    <dgm:pt modelId="{C450976D-F5A2-4671-89EB-153A96ACF078}">
      <dgm:prSet/>
      <dgm:spPr>
        <a:solidFill>
          <a:schemeClr val="bg1">
            <a:lumMod val="85000"/>
            <a:lumOff val="15000"/>
          </a:schemeClr>
        </a:solidFill>
      </dgm:spPr>
      <dgm:t>
        <a:bodyPr/>
        <a:lstStyle/>
        <a:p>
          <a:r>
            <a:rPr lang="en-US" dirty="0"/>
            <a:t>Jesus Could not be Stopped by the Storm</a:t>
          </a:r>
        </a:p>
      </dgm:t>
    </dgm:pt>
    <dgm:pt modelId="{4F5F2721-028D-44E0-8F95-5A62ECB6723F}" type="parTrans" cxnId="{B5BB0309-66D4-45AF-919A-1DD7733D144E}">
      <dgm:prSet/>
      <dgm:spPr/>
      <dgm:t>
        <a:bodyPr/>
        <a:lstStyle/>
        <a:p>
          <a:endParaRPr lang="en-US"/>
        </a:p>
      </dgm:t>
    </dgm:pt>
    <dgm:pt modelId="{1D65FA7A-75B7-4905-9379-16D3CB2D3214}" type="sibTrans" cxnId="{B5BB0309-66D4-45AF-919A-1DD7733D144E}">
      <dgm:prSet/>
      <dgm:spPr/>
      <dgm:t>
        <a:bodyPr/>
        <a:lstStyle/>
        <a:p>
          <a:endParaRPr lang="en-US"/>
        </a:p>
      </dgm:t>
    </dgm:pt>
    <dgm:pt modelId="{145BBF39-3A1B-45DC-AA8A-EA033C9C3BD5}">
      <dgm:prSet/>
      <dgm:spPr>
        <a:solidFill>
          <a:schemeClr val="bg1">
            <a:lumMod val="85000"/>
            <a:lumOff val="15000"/>
          </a:schemeClr>
        </a:solidFill>
      </dgm:spPr>
      <dgm:t>
        <a:bodyPr/>
        <a:lstStyle/>
        <a:p>
          <a:r>
            <a:rPr lang="en-US" dirty="0"/>
            <a:t>Jesus Could Help Peter Through the Storm</a:t>
          </a:r>
        </a:p>
      </dgm:t>
    </dgm:pt>
    <dgm:pt modelId="{9DA2F731-DA3D-4A79-8747-C11BC350B44D}" type="parTrans" cxnId="{6FFB671D-0430-483F-9E44-CDBCD4EA7C20}">
      <dgm:prSet/>
      <dgm:spPr/>
      <dgm:t>
        <a:bodyPr/>
        <a:lstStyle/>
        <a:p>
          <a:endParaRPr lang="en-US"/>
        </a:p>
      </dgm:t>
    </dgm:pt>
    <dgm:pt modelId="{DD180774-703A-45BF-9A74-89D85F04F4A6}" type="sibTrans" cxnId="{6FFB671D-0430-483F-9E44-CDBCD4EA7C20}">
      <dgm:prSet/>
      <dgm:spPr/>
      <dgm:t>
        <a:bodyPr/>
        <a:lstStyle/>
        <a:p>
          <a:endParaRPr lang="en-US"/>
        </a:p>
      </dgm:t>
    </dgm:pt>
    <dgm:pt modelId="{C4656A2A-DC57-47A1-A66A-7837E0BEE070}">
      <dgm:prSet/>
      <dgm:spPr>
        <a:solidFill>
          <a:schemeClr val="bg1">
            <a:lumMod val="85000"/>
            <a:lumOff val="15000"/>
          </a:schemeClr>
        </a:solidFill>
      </dgm:spPr>
      <dgm:t>
        <a:bodyPr/>
        <a:lstStyle/>
        <a:p>
          <a:r>
            <a:rPr lang="en-US" dirty="0"/>
            <a:t>Jesus Has the Power of God Over Creation</a:t>
          </a:r>
        </a:p>
      </dgm:t>
    </dgm:pt>
    <dgm:pt modelId="{CEDD00B7-C65D-4023-B099-88229E448B9F}" type="parTrans" cxnId="{2E56F651-E893-4E44-AE10-150668EF8F30}">
      <dgm:prSet/>
      <dgm:spPr/>
      <dgm:t>
        <a:bodyPr/>
        <a:lstStyle/>
        <a:p>
          <a:endParaRPr lang="en-US"/>
        </a:p>
      </dgm:t>
    </dgm:pt>
    <dgm:pt modelId="{7D0C0F4F-30F9-4370-85C4-868916553EF3}" type="sibTrans" cxnId="{2E56F651-E893-4E44-AE10-150668EF8F30}">
      <dgm:prSet/>
      <dgm:spPr/>
      <dgm:t>
        <a:bodyPr/>
        <a:lstStyle/>
        <a:p>
          <a:endParaRPr lang="en-US"/>
        </a:p>
      </dgm:t>
    </dgm:pt>
    <dgm:pt modelId="{197BC421-0F6B-4BA4-8EE4-0BE13C389AB8}" type="pres">
      <dgm:prSet presAssocID="{07B1EA90-B847-4DAF-8454-6A5341EF6E38}" presName="linear" presStyleCnt="0">
        <dgm:presLayoutVars>
          <dgm:animLvl val="lvl"/>
          <dgm:resizeHandles val="exact"/>
        </dgm:presLayoutVars>
      </dgm:prSet>
      <dgm:spPr/>
    </dgm:pt>
    <dgm:pt modelId="{F842C832-B085-456D-8D39-168BBF794465}" type="pres">
      <dgm:prSet presAssocID="{C450976D-F5A2-4671-89EB-153A96ACF078}" presName="parentText" presStyleLbl="node1" presStyleIdx="0" presStyleCnt="3">
        <dgm:presLayoutVars>
          <dgm:chMax val="0"/>
          <dgm:bulletEnabled val="1"/>
        </dgm:presLayoutVars>
      </dgm:prSet>
      <dgm:spPr/>
    </dgm:pt>
    <dgm:pt modelId="{5022AD4A-8BB7-4D06-9C69-9DB164573348}" type="pres">
      <dgm:prSet presAssocID="{1D65FA7A-75B7-4905-9379-16D3CB2D3214}" presName="spacer" presStyleCnt="0"/>
      <dgm:spPr/>
    </dgm:pt>
    <dgm:pt modelId="{929A8838-5B8D-4266-B952-E42FB2265165}" type="pres">
      <dgm:prSet presAssocID="{145BBF39-3A1B-45DC-AA8A-EA033C9C3BD5}" presName="parentText" presStyleLbl="node1" presStyleIdx="1" presStyleCnt="3">
        <dgm:presLayoutVars>
          <dgm:chMax val="0"/>
          <dgm:bulletEnabled val="1"/>
        </dgm:presLayoutVars>
      </dgm:prSet>
      <dgm:spPr/>
    </dgm:pt>
    <dgm:pt modelId="{EE7B1A3A-3FF4-4D14-84EC-15E2F6E6FDCB}" type="pres">
      <dgm:prSet presAssocID="{DD180774-703A-45BF-9A74-89D85F04F4A6}" presName="spacer" presStyleCnt="0"/>
      <dgm:spPr/>
    </dgm:pt>
    <dgm:pt modelId="{51083C61-09BC-4361-A7B5-1698B657F175}" type="pres">
      <dgm:prSet presAssocID="{C4656A2A-DC57-47A1-A66A-7837E0BEE070}" presName="parentText" presStyleLbl="node1" presStyleIdx="2" presStyleCnt="3">
        <dgm:presLayoutVars>
          <dgm:chMax val="0"/>
          <dgm:bulletEnabled val="1"/>
        </dgm:presLayoutVars>
      </dgm:prSet>
      <dgm:spPr/>
    </dgm:pt>
  </dgm:ptLst>
  <dgm:cxnLst>
    <dgm:cxn modelId="{B5BB0309-66D4-45AF-919A-1DD7733D144E}" srcId="{07B1EA90-B847-4DAF-8454-6A5341EF6E38}" destId="{C450976D-F5A2-4671-89EB-153A96ACF078}" srcOrd="0" destOrd="0" parTransId="{4F5F2721-028D-44E0-8F95-5A62ECB6723F}" sibTransId="{1D65FA7A-75B7-4905-9379-16D3CB2D3214}"/>
    <dgm:cxn modelId="{CBBCB817-1259-4307-947F-BCD3D9519435}" type="presOf" srcId="{C450976D-F5A2-4671-89EB-153A96ACF078}" destId="{F842C832-B085-456D-8D39-168BBF794465}" srcOrd="0" destOrd="0" presId="urn:microsoft.com/office/officeart/2005/8/layout/vList2"/>
    <dgm:cxn modelId="{6FFB671D-0430-483F-9E44-CDBCD4EA7C20}" srcId="{07B1EA90-B847-4DAF-8454-6A5341EF6E38}" destId="{145BBF39-3A1B-45DC-AA8A-EA033C9C3BD5}" srcOrd="1" destOrd="0" parTransId="{9DA2F731-DA3D-4A79-8747-C11BC350B44D}" sibTransId="{DD180774-703A-45BF-9A74-89D85F04F4A6}"/>
    <dgm:cxn modelId="{2E56F651-E893-4E44-AE10-150668EF8F30}" srcId="{07B1EA90-B847-4DAF-8454-6A5341EF6E38}" destId="{C4656A2A-DC57-47A1-A66A-7837E0BEE070}" srcOrd="2" destOrd="0" parTransId="{CEDD00B7-C65D-4023-B099-88229E448B9F}" sibTransId="{7D0C0F4F-30F9-4370-85C4-868916553EF3}"/>
    <dgm:cxn modelId="{084BCF76-6D42-4E1A-A1FC-37046E7E4952}" type="presOf" srcId="{C4656A2A-DC57-47A1-A66A-7837E0BEE070}" destId="{51083C61-09BC-4361-A7B5-1698B657F175}" srcOrd="0" destOrd="0" presId="urn:microsoft.com/office/officeart/2005/8/layout/vList2"/>
    <dgm:cxn modelId="{B38A7C80-AB5E-415E-B30D-95A387A5DA73}" type="presOf" srcId="{07B1EA90-B847-4DAF-8454-6A5341EF6E38}" destId="{197BC421-0F6B-4BA4-8EE4-0BE13C389AB8}" srcOrd="0" destOrd="0" presId="urn:microsoft.com/office/officeart/2005/8/layout/vList2"/>
    <dgm:cxn modelId="{B9DFAAB8-8306-416B-B4A6-378FC6DFC42F}" type="presOf" srcId="{145BBF39-3A1B-45DC-AA8A-EA033C9C3BD5}" destId="{929A8838-5B8D-4266-B952-E42FB2265165}" srcOrd="0" destOrd="0" presId="urn:microsoft.com/office/officeart/2005/8/layout/vList2"/>
    <dgm:cxn modelId="{96402B31-9957-4AD6-A9C7-6B0E14D3B2E0}" type="presParOf" srcId="{197BC421-0F6B-4BA4-8EE4-0BE13C389AB8}" destId="{F842C832-B085-456D-8D39-168BBF794465}" srcOrd="0" destOrd="0" presId="urn:microsoft.com/office/officeart/2005/8/layout/vList2"/>
    <dgm:cxn modelId="{DD0B08FF-99E7-44ED-86AD-550D30C37EE9}" type="presParOf" srcId="{197BC421-0F6B-4BA4-8EE4-0BE13C389AB8}" destId="{5022AD4A-8BB7-4D06-9C69-9DB164573348}" srcOrd="1" destOrd="0" presId="urn:microsoft.com/office/officeart/2005/8/layout/vList2"/>
    <dgm:cxn modelId="{5D615545-FFFB-445D-999D-123A90A60C28}" type="presParOf" srcId="{197BC421-0F6B-4BA4-8EE4-0BE13C389AB8}" destId="{929A8838-5B8D-4266-B952-E42FB2265165}" srcOrd="2" destOrd="0" presId="urn:microsoft.com/office/officeart/2005/8/layout/vList2"/>
    <dgm:cxn modelId="{48FF8435-9122-45C3-9697-82D68ECD0424}" type="presParOf" srcId="{197BC421-0F6B-4BA4-8EE4-0BE13C389AB8}" destId="{EE7B1A3A-3FF4-4D14-84EC-15E2F6E6FDCB}" srcOrd="3" destOrd="0" presId="urn:microsoft.com/office/officeart/2005/8/layout/vList2"/>
    <dgm:cxn modelId="{D9836170-AE6E-44F6-9A0F-27E0C3F49BAC}" type="presParOf" srcId="{197BC421-0F6B-4BA4-8EE4-0BE13C389AB8}" destId="{51083C61-09BC-4361-A7B5-1698B657F175}"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1556CB2-96E1-4905-A7F2-647E6273003B}" type="doc">
      <dgm:prSet loTypeId="urn:microsoft.com/office/officeart/2005/8/layout/vList2" loCatId="list" qsTypeId="urn:microsoft.com/office/officeart/2005/8/quickstyle/3d2" qsCatId="3D" csTypeId="urn:microsoft.com/office/officeart/2005/8/colors/colorful2" csCatId="colorful" phldr="1"/>
      <dgm:spPr/>
      <dgm:t>
        <a:bodyPr/>
        <a:lstStyle/>
        <a:p>
          <a:endParaRPr lang="en-US"/>
        </a:p>
      </dgm:t>
    </dgm:pt>
    <dgm:pt modelId="{64B09C74-D638-43BB-878C-89ACA1089DCA}">
      <dgm:prSet/>
      <dgm:spPr>
        <a:solidFill>
          <a:schemeClr val="bg1">
            <a:lumMod val="85000"/>
            <a:lumOff val="15000"/>
          </a:schemeClr>
        </a:solidFill>
      </dgm:spPr>
      <dgm:t>
        <a:bodyPr/>
        <a:lstStyle/>
        <a:p>
          <a:r>
            <a:rPr lang="en-US"/>
            <a:t>Everyone Should Trust That Jesus Can Help Us through the Storms of Life</a:t>
          </a:r>
        </a:p>
      </dgm:t>
    </dgm:pt>
    <dgm:pt modelId="{8E5E44FA-4B84-4DC5-97D8-C66B9A2A2AED}" type="parTrans" cxnId="{B12ED52C-0891-44EA-AABA-DA9039A4DAC1}">
      <dgm:prSet/>
      <dgm:spPr/>
      <dgm:t>
        <a:bodyPr/>
        <a:lstStyle/>
        <a:p>
          <a:endParaRPr lang="en-US"/>
        </a:p>
      </dgm:t>
    </dgm:pt>
    <dgm:pt modelId="{F04289D5-162A-441A-9EA8-2274386345F5}" type="sibTrans" cxnId="{B12ED52C-0891-44EA-AABA-DA9039A4DAC1}">
      <dgm:prSet/>
      <dgm:spPr/>
      <dgm:t>
        <a:bodyPr/>
        <a:lstStyle/>
        <a:p>
          <a:endParaRPr lang="en-US"/>
        </a:p>
      </dgm:t>
    </dgm:pt>
    <dgm:pt modelId="{378AEEC6-33CF-4D30-8277-36010ADCCDA4}">
      <dgm:prSet/>
      <dgm:spPr>
        <a:solidFill>
          <a:schemeClr val="bg1">
            <a:lumMod val="85000"/>
            <a:lumOff val="15000"/>
          </a:schemeClr>
        </a:solidFill>
      </dgm:spPr>
      <dgm:t>
        <a:bodyPr/>
        <a:lstStyle/>
        <a:p>
          <a:r>
            <a:rPr lang="en-US" dirty="0"/>
            <a:t>For These Three Reasons</a:t>
          </a:r>
        </a:p>
      </dgm:t>
    </dgm:pt>
    <dgm:pt modelId="{EBAF2AC7-4B60-4453-AEDB-1E9EFEE49341}" type="parTrans" cxnId="{08487E1C-EA67-4CF2-A94D-C57BCA1AE87A}">
      <dgm:prSet/>
      <dgm:spPr/>
      <dgm:t>
        <a:bodyPr/>
        <a:lstStyle/>
        <a:p>
          <a:endParaRPr lang="en-US"/>
        </a:p>
      </dgm:t>
    </dgm:pt>
    <dgm:pt modelId="{B776EFD8-3B35-4095-B4B7-677961E4F931}" type="sibTrans" cxnId="{08487E1C-EA67-4CF2-A94D-C57BCA1AE87A}">
      <dgm:prSet/>
      <dgm:spPr/>
      <dgm:t>
        <a:bodyPr/>
        <a:lstStyle/>
        <a:p>
          <a:endParaRPr lang="en-US"/>
        </a:p>
      </dgm:t>
    </dgm:pt>
    <dgm:pt modelId="{CBE40930-ADDB-49C2-913D-3F1640865F42}" type="pres">
      <dgm:prSet presAssocID="{11556CB2-96E1-4905-A7F2-647E6273003B}" presName="linear" presStyleCnt="0">
        <dgm:presLayoutVars>
          <dgm:animLvl val="lvl"/>
          <dgm:resizeHandles val="exact"/>
        </dgm:presLayoutVars>
      </dgm:prSet>
      <dgm:spPr/>
    </dgm:pt>
    <dgm:pt modelId="{789D0007-A5EF-457D-8D03-C859D3864CDA}" type="pres">
      <dgm:prSet presAssocID="{64B09C74-D638-43BB-878C-89ACA1089DCA}" presName="parentText" presStyleLbl="node1" presStyleIdx="0" presStyleCnt="2">
        <dgm:presLayoutVars>
          <dgm:chMax val="0"/>
          <dgm:bulletEnabled val="1"/>
        </dgm:presLayoutVars>
      </dgm:prSet>
      <dgm:spPr/>
    </dgm:pt>
    <dgm:pt modelId="{BC701D59-924E-4736-BBED-7B1695F7E681}" type="pres">
      <dgm:prSet presAssocID="{F04289D5-162A-441A-9EA8-2274386345F5}" presName="spacer" presStyleCnt="0"/>
      <dgm:spPr/>
    </dgm:pt>
    <dgm:pt modelId="{426BEEBB-3E82-4ACC-B840-FB90FC5ED327}" type="pres">
      <dgm:prSet presAssocID="{378AEEC6-33CF-4D30-8277-36010ADCCDA4}" presName="parentText" presStyleLbl="node1" presStyleIdx="1" presStyleCnt="2">
        <dgm:presLayoutVars>
          <dgm:chMax val="0"/>
          <dgm:bulletEnabled val="1"/>
        </dgm:presLayoutVars>
      </dgm:prSet>
      <dgm:spPr/>
    </dgm:pt>
  </dgm:ptLst>
  <dgm:cxnLst>
    <dgm:cxn modelId="{08487E1C-EA67-4CF2-A94D-C57BCA1AE87A}" srcId="{11556CB2-96E1-4905-A7F2-647E6273003B}" destId="{378AEEC6-33CF-4D30-8277-36010ADCCDA4}" srcOrd="1" destOrd="0" parTransId="{EBAF2AC7-4B60-4453-AEDB-1E9EFEE49341}" sibTransId="{B776EFD8-3B35-4095-B4B7-677961E4F931}"/>
    <dgm:cxn modelId="{B12ED52C-0891-44EA-AABA-DA9039A4DAC1}" srcId="{11556CB2-96E1-4905-A7F2-647E6273003B}" destId="{64B09C74-D638-43BB-878C-89ACA1089DCA}" srcOrd="0" destOrd="0" parTransId="{8E5E44FA-4B84-4DC5-97D8-C66B9A2A2AED}" sibTransId="{F04289D5-162A-441A-9EA8-2274386345F5}"/>
    <dgm:cxn modelId="{1BB48647-4A69-4239-A2BA-FB56D54F019D}" type="presOf" srcId="{11556CB2-96E1-4905-A7F2-647E6273003B}" destId="{CBE40930-ADDB-49C2-913D-3F1640865F42}" srcOrd="0" destOrd="0" presId="urn:microsoft.com/office/officeart/2005/8/layout/vList2"/>
    <dgm:cxn modelId="{E771E195-1B57-46DD-B966-7D5483155144}" type="presOf" srcId="{378AEEC6-33CF-4D30-8277-36010ADCCDA4}" destId="{426BEEBB-3E82-4ACC-B840-FB90FC5ED327}" srcOrd="0" destOrd="0" presId="urn:microsoft.com/office/officeart/2005/8/layout/vList2"/>
    <dgm:cxn modelId="{407853A0-3C30-4721-A2FD-F03A80A4C3CC}" type="presOf" srcId="{64B09C74-D638-43BB-878C-89ACA1089DCA}" destId="{789D0007-A5EF-457D-8D03-C859D3864CDA}" srcOrd="0" destOrd="0" presId="urn:microsoft.com/office/officeart/2005/8/layout/vList2"/>
    <dgm:cxn modelId="{25991997-F925-4938-8CD1-61BC84D35A06}" type="presParOf" srcId="{CBE40930-ADDB-49C2-913D-3F1640865F42}" destId="{789D0007-A5EF-457D-8D03-C859D3864CDA}" srcOrd="0" destOrd="0" presId="urn:microsoft.com/office/officeart/2005/8/layout/vList2"/>
    <dgm:cxn modelId="{DF200A53-4796-46B3-8487-D59A2CEA36C5}" type="presParOf" srcId="{CBE40930-ADDB-49C2-913D-3F1640865F42}" destId="{BC701D59-924E-4736-BBED-7B1695F7E681}" srcOrd="1" destOrd="0" presId="urn:microsoft.com/office/officeart/2005/8/layout/vList2"/>
    <dgm:cxn modelId="{AA71C2D8-6A54-42CE-B096-93483EA484C7}" type="presParOf" srcId="{CBE40930-ADDB-49C2-913D-3F1640865F42}" destId="{426BEEBB-3E82-4ACC-B840-FB90FC5ED327}" srcOrd="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7B1EA90-B847-4DAF-8454-6A5341EF6E38}" type="doc">
      <dgm:prSet loTypeId="urn:microsoft.com/office/officeart/2005/8/layout/vList2" loCatId="list" qsTypeId="urn:microsoft.com/office/officeart/2005/8/quickstyle/3d2" qsCatId="3D" csTypeId="urn:microsoft.com/office/officeart/2005/8/colors/colorful2" csCatId="colorful" phldr="1"/>
      <dgm:spPr/>
      <dgm:t>
        <a:bodyPr/>
        <a:lstStyle/>
        <a:p>
          <a:endParaRPr lang="en-US"/>
        </a:p>
      </dgm:t>
    </dgm:pt>
    <dgm:pt modelId="{C450976D-F5A2-4671-89EB-153A96ACF078}">
      <dgm:prSet/>
      <dgm:spPr>
        <a:solidFill>
          <a:schemeClr val="bg1">
            <a:lumMod val="85000"/>
            <a:lumOff val="15000"/>
          </a:schemeClr>
        </a:solidFill>
      </dgm:spPr>
      <dgm:t>
        <a:bodyPr/>
        <a:lstStyle/>
        <a:p>
          <a:r>
            <a:rPr lang="en-US" dirty="0"/>
            <a:t>Jesus Could not be Stopped by the Storm</a:t>
          </a:r>
        </a:p>
      </dgm:t>
    </dgm:pt>
    <dgm:pt modelId="{4F5F2721-028D-44E0-8F95-5A62ECB6723F}" type="parTrans" cxnId="{B5BB0309-66D4-45AF-919A-1DD7733D144E}">
      <dgm:prSet/>
      <dgm:spPr/>
      <dgm:t>
        <a:bodyPr/>
        <a:lstStyle/>
        <a:p>
          <a:endParaRPr lang="en-US"/>
        </a:p>
      </dgm:t>
    </dgm:pt>
    <dgm:pt modelId="{1D65FA7A-75B7-4905-9379-16D3CB2D3214}" type="sibTrans" cxnId="{B5BB0309-66D4-45AF-919A-1DD7733D144E}">
      <dgm:prSet/>
      <dgm:spPr/>
      <dgm:t>
        <a:bodyPr/>
        <a:lstStyle/>
        <a:p>
          <a:endParaRPr lang="en-US"/>
        </a:p>
      </dgm:t>
    </dgm:pt>
    <dgm:pt modelId="{145BBF39-3A1B-45DC-AA8A-EA033C9C3BD5}">
      <dgm:prSet/>
      <dgm:spPr>
        <a:solidFill>
          <a:schemeClr val="bg1">
            <a:lumMod val="85000"/>
            <a:lumOff val="15000"/>
          </a:schemeClr>
        </a:solidFill>
      </dgm:spPr>
      <dgm:t>
        <a:bodyPr/>
        <a:lstStyle/>
        <a:p>
          <a:r>
            <a:rPr lang="en-US" dirty="0"/>
            <a:t>Jesus Could Help Peter Through the Storm</a:t>
          </a:r>
        </a:p>
      </dgm:t>
    </dgm:pt>
    <dgm:pt modelId="{9DA2F731-DA3D-4A79-8747-C11BC350B44D}" type="parTrans" cxnId="{6FFB671D-0430-483F-9E44-CDBCD4EA7C20}">
      <dgm:prSet/>
      <dgm:spPr/>
      <dgm:t>
        <a:bodyPr/>
        <a:lstStyle/>
        <a:p>
          <a:endParaRPr lang="en-US"/>
        </a:p>
      </dgm:t>
    </dgm:pt>
    <dgm:pt modelId="{DD180774-703A-45BF-9A74-89D85F04F4A6}" type="sibTrans" cxnId="{6FFB671D-0430-483F-9E44-CDBCD4EA7C20}">
      <dgm:prSet/>
      <dgm:spPr/>
      <dgm:t>
        <a:bodyPr/>
        <a:lstStyle/>
        <a:p>
          <a:endParaRPr lang="en-US"/>
        </a:p>
      </dgm:t>
    </dgm:pt>
    <dgm:pt modelId="{C4656A2A-DC57-47A1-A66A-7837E0BEE070}">
      <dgm:prSet/>
      <dgm:spPr>
        <a:solidFill>
          <a:schemeClr val="bg1">
            <a:lumMod val="85000"/>
            <a:lumOff val="15000"/>
          </a:schemeClr>
        </a:solidFill>
      </dgm:spPr>
      <dgm:t>
        <a:bodyPr/>
        <a:lstStyle/>
        <a:p>
          <a:r>
            <a:rPr lang="en-US" dirty="0"/>
            <a:t>Jesus Has the Power of God Over Creation</a:t>
          </a:r>
        </a:p>
      </dgm:t>
    </dgm:pt>
    <dgm:pt modelId="{CEDD00B7-C65D-4023-B099-88229E448B9F}" type="parTrans" cxnId="{2E56F651-E893-4E44-AE10-150668EF8F30}">
      <dgm:prSet/>
      <dgm:spPr/>
      <dgm:t>
        <a:bodyPr/>
        <a:lstStyle/>
        <a:p>
          <a:endParaRPr lang="en-US"/>
        </a:p>
      </dgm:t>
    </dgm:pt>
    <dgm:pt modelId="{7D0C0F4F-30F9-4370-85C4-868916553EF3}" type="sibTrans" cxnId="{2E56F651-E893-4E44-AE10-150668EF8F30}">
      <dgm:prSet/>
      <dgm:spPr/>
      <dgm:t>
        <a:bodyPr/>
        <a:lstStyle/>
        <a:p>
          <a:endParaRPr lang="en-US"/>
        </a:p>
      </dgm:t>
    </dgm:pt>
    <dgm:pt modelId="{197BC421-0F6B-4BA4-8EE4-0BE13C389AB8}" type="pres">
      <dgm:prSet presAssocID="{07B1EA90-B847-4DAF-8454-6A5341EF6E38}" presName="linear" presStyleCnt="0">
        <dgm:presLayoutVars>
          <dgm:animLvl val="lvl"/>
          <dgm:resizeHandles val="exact"/>
        </dgm:presLayoutVars>
      </dgm:prSet>
      <dgm:spPr/>
    </dgm:pt>
    <dgm:pt modelId="{F842C832-B085-456D-8D39-168BBF794465}" type="pres">
      <dgm:prSet presAssocID="{C450976D-F5A2-4671-89EB-153A96ACF078}" presName="parentText" presStyleLbl="node1" presStyleIdx="0" presStyleCnt="3">
        <dgm:presLayoutVars>
          <dgm:chMax val="0"/>
          <dgm:bulletEnabled val="1"/>
        </dgm:presLayoutVars>
      </dgm:prSet>
      <dgm:spPr/>
    </dgm:pt>
    <dgm:pt modelId="{5022AD4A-8BB7-4D06-9C69-9DB164573348}" type="pres">
      <dgm:prSet presAssocID="{1D65FA7A-75B7-4905-9379-16D3CB2D3214}" presName="spacer" presStyleCnt="0"/>
      <dgm:spPr/>
    </dgm:pt>
    <dgm:pt modelId="{929A8838-5B8D-4266-B952-E42FB2265165}" type="pres">
      <dgm:prSet presAssocID="{145BBF39-3A1B-45DC-AA8A-EA033C9C3BD5}" presName="parentText" presStyleLbl="node1" presStyleIdx="1" presStyleCnt="3">
        <dgm:presLayoutVars>
          <dgm:chMax val="0"/>
          <dgm:bulletEnabled val="1"/>
        </dgm:presLayoutVars>
      </dgm:prSet>
      <dgm:spPr/>
    </dgm:pt>
    <dgm:pt modelId="{EE7B1A3A-3FF4-4D14-84EC-15E2F6E6FDCB}" type="pres">
      <dgm:prSet presAssocID="{DD180774-703A-45BF-9A74-89D85F04F4A6}" presName="spacer" presStyleCnt="0"/>
      <dgm:spPr/>
    </dgm:pt>
    <dgm:pt modelId="{51083C61-09BC-4361-A7B5-1698B657F175}" type="pres">
      <dgm:prSet presAssocID="{C4656A2A-DC57-47A1-A66A-7837E0BEE070}" presName="parentText" presStyleLbl="node1" presStyleIdx="2" presStyleCnt="3">
        <dgm:presLayoutVars>
          <dgm:chMax val="0"/>
          <dgm:bulletEnabled val="1"/>
        </dgm:presLayoutVars>
      </dgm:prSet>
      <dgm:spPr/>
    </dgm:pt>
  </dgm:ptLst>
  <dgm:cxnLst>
    <dgm:cxn modelId="{B5BB0309-66D4-45AF-919A-1DD7733D144E}" srcId="{07B1EA90-B847-4DAF-8454-6A5341EF6E38}" destId="{C450976D-F5A2-4671-89EB-153A96ACF078}" srcOrd="0" destOrd="0" parTransId="{4F5F2721-028D-44E0-8F95-5A62ECB6723F}" sibTransId="{1D65FA7A-75B7-4905-9379-16D3CB2D3214}"/>
    <dgm:cxn modelId="{CBBCB817-1259-4307-947F-BCD3D9519435}" type="presOf" srcId="{C450976D-F5A2-4671-89EB-153A96ACF078}" destId="{F842C832-B085-456D-8D39-168BBF794465}" srcOrd="0" destOrd="0" presId="urn:microsoft.com/office/officeart/2005/8/layout/vList2"/>
    <dgm:cxn modelId="{6FFB671D-0430-483F-9E44-CDBCD4EA7C20}" srcId="{07B1EA90-B847-4DAF-8454-6A5341EF6E38}" destId="{145BBF39-3A1B-45DC-AA8A-EA033C9C3BD5}" srcOrd="1" destOrd="0" parTransId="{9DA2F731-DA3D-4A79-8747-C11BC350B44D}" sibTransId="{DD180774-703A-45BF-9A74-89D85F04F4A6}"/>
    <dgm:cxn modelId="{2E56F651-E893-4E44-AE10-150668EF8F30}" srcId="{07B1EA90-B847-4DAF-8454-6A5341EF6E38}" destId="{C4656A2A-DC57-47A1-A66A-7837E0BEE070}" srcOrd="2" destOrd="0" parTransId="{CEDD00B7-C65D-4023-B099-88229E448B9F}" sibTransId="{7D0C0F4F-30F9-4370-85C4-868916553EF3}"/>
    <dgm:cxn modelId="{084BCF76-6D42-4E1A-A1FC-37046E7E4952}" type="presOf" srcId="{C4656A2A-DC57-47A1-A66A-7837E0BEE070}" destId="{51083C61-09BC-4361-A7B5-1698B657F175}" srcOrd="0" destOrd="0" presId="urn:microsoft.com/office/officeart/2005/8/layout/vList2"/>
    <dgm:cxn modelId="{B38A7C80-AB5E-415E-B30D-95A387A5DA73}" type="presOf" srcId="{07B1EA90-B847-4DAF-8454-6A5341EF6E38}" destId="{197BC421-0F6B-4BA4-8EE4-0BE13C389AB8}" srcOrd="0" destOrd="0" presId="urn:microsoft.com/office/officeart/2005/8/layout/vList2"/>
    <dgm:cxn modelId="{B9DFAAB8-8306-416B-B4A6-378FC6DFC42F}" type="presOf" srcId="{145BBF39-3A1B-45DC-AA8A-EA033C9C3BD5}" destId="{929A8838-5B8D-4266-B952-E42FB2265165}" srcOrd="0" destOrd="0" presId="urn:microsoft.com/office/officeart/2005/8/layout/vList2"/>
    <dgm:cxn modelId="{96402B31-9957-4AD6-A9C7-6B0E14D3B2E0}" type="presParOf" srcId="{197BC421-0F6B-4BA4-8EE4-0BE13C389AB8}" destId="{F842C832-B085-456D-8D39-168BBF794465}" srcOrd="0" destOrd="0" presId="urn:microsoft.com/office/officeart/2005/8/layout/vList2"/>
    <dgm:cxn modelId="{DD0B08FF-99E7-44ED-86AD-550D30C37EE9}" type="presParOf" srcId="{197BC421-0F6B-4BA4-8EE4-0BE13C389AB8}" destId="{5022AD4A-8BB7-4D06-9C69-9DB164573348}" srcOrd="1" destOrd="0" presId="urn:microsoft.com/office/officeart/2005/8/layout/vList2"/>
    <dgm:cxn modelId="{5D615545-FFFB-445D-999D-123A90A60C28}" type="presParOf" srcId="{197BC421-0F6B-4BA4-8EE4-0BE13C389AB8}" destId="{929A8838-5B8D-4266-B952-E42FB2265165}" srcOrd="2" destOrd="0" presId="urn:microsoft.com/office/officeart/2005/8/layout/vList2"/>
    <dgm:cxn modelId="{48FF8435-9122-45C3-9697-82D68ECD0424}" type="presParOf" srcId="{197BC421-0F6B-4BA4-8EE4-0BE13C389AB8}" destId="{EE7B1A3A-3FF4-4D14-84EC-15E2F6E6FDCB}" srcOrd="3" destOrd="0" presId="urn:microsoft.com/office/officeart/2005/8/layout/vList2"/>
    <dgm:cxn modelId="{D9836170-AE6E-44F6-9A0F-27E0C3F49BAC}" type="presParOf" srcId="{197BC421-0F6B-4BA4-8EE4-0BE13C389AB8}" destId="{51083C61-09BC-4361-A7B5-1698B657F175}"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9D0007-A5EF-457D-8D03-C859D3864CDA}">
      <dsp:nvSpPr>
        <dsp:cNvPr id="0" name=""/>
        <dsp:cNvSpPr/>
      </dsp:nvSpPr>
      <dsp:spPr>
        <a:xfrm>
          <a:off x="0" y="17237"/>
          <a:ext cx="6261100" cy="2714400"/>
        </a:xfrm>
        <a:prstGeom prst="roundRect">
          <a:avLst/>
        </a:prstGeom>
        <a:solidFill>
          <a:schemeClr val="bg1">
            <a:lumMod val="85000"/>
            <a:lumOff val="15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a:t>Everyone Should Trust That Jesus Can Help Us through the Storms of Life</a:t>
          </a:r>
        </a:p>
      </dsp:txBody>
      <dsp:txXfrm>
        <a:off x="132506" y="149743"/>
        <a:ext cx="5996088" cy="2449388"/>
      </dsp:txXfrm>
    </dsp:sp>
    <dsp:sp modelId="{426BEEBB-3E82-4ACC-B840-FB90FC5ED327}">
      <dsp:nvSpPr>
        <dsp:cNvPr id="0" name=""/>
        <dsp:cNvSpPr/>
      </dsp:nvSpPr>
      <dsp:spPr>
        <a:xfrm>
          <a:off x="0" y="2846837"/>
          <a:ext cx="6261100" cy="2714400"/>
        </a:xfrm>
        <a:prstGeom prst="roundRect">
          <a:avLst/>
        </a:prstGeom>
        <a:solidFill>
          <a:schemeClr val="bg1">
            <a:lumMod val="85000"/>
            <a:lumOff val="15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dirty="0"/>
            <a:t>For These Three Reasons</a:t>
          </a:r>
        </a:p>
      </dsp:txBody>
      <dsp:txXfrm>
        <a:off x="132506" y="2979343"/>
        <a:ext cx="5996088" cy="24493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42C832-B085-456D-8D39-168BBF794465}">
      <dsp:nvSpPr>
        <dsp:cNvPr id="0" name=""/>
        <dsp:cNvSpPr/>
      </dsp:nvSpPr>
      <dsp:spPr>
        <a:xfrm>
          <a:off x="0" y="114257"/>
          <a:ext cx="6261100" cy="1698840"/>
        </a:xfrm>
        <a:prstGeom prst="roundRect">
          <a:avLst/>
        </a:prstGeom>
        <a:solidFill>
          <a:schemeClr val="bg1">
            <a:lumMod val="85000"/>
            <a:lumOff val="15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en-US" sz="4400" kern="1200" dirty="0"/>
            <a:t>Jesus Could not be Stopped by the Storm</a:t>
          </a:r>
        </a:p>
      </dsp:txBody>
      <dsp:txXfrm>
        <a:off x="82931" y="197188"/>
        <a:ext cx="6095238" cy="1532978"/>
      </dsp:txXfrm>
    </dsp:sp>
    <dsp:sp modelId="{929A8838-5B8D-4266-B952-E42FB2265165}">
      <dsp:nvSpPr>
        <dsp:cNvPr id="0" name=""/>
        <dsp:cNvSpPr/>
      </dsp:nvSpPr>
      <dsp:spPr>
        <a:xfrm>
          <a:off x="0" y="1939817"/>
          <a:ext cx="6261100" cy="1698840"/>
        </a:xfrm>
        <a:prstGeom prst="roundRect">
          <a:avLst/>
        </a:prstGeom>
        <a:solidFill>
          <a:schemeClr val="bg1">
            <a:lumMod val="85000"/>
            <a:lumOff val="15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en-US" sz="4400" kern="1200" dirty="0"/>
            <a:t>Jesus Could Help Peter Through the Storm</a:t>
          </a:r>
        </a:p>
      </dsp:txBody>
      <dsp:txXfrm>
        <a:off x="82931" y="2022748"/>
        <a:ext cx="6095238" cy="1532978"/>
      </dsp:txXfrm>
    </dsp:sp>
    <dsp:sp modelId="{51083C61-09BC-4361-A7B5-1698B657F175}">
      <dsp:nvSpPr>
        <dsp:cNvPr id="0" name=""/>
        <dsp:cNvSpPr/>
      </dsp:nvSpPr>
      <dsp:spPr>
        <a:xfrm>
          <a:off x="0" y="3765377"/>
          <a:ext cx="6261100" cy="1698840"/>
        </a:xfrm>
        <a:prstGeom prst="roundRect">
          <a:avLst/>
        </a:prstGeom>
        <a:solidFill>
          <a:schemeClr val="bg1">
            <a:lumMod val="85000"/>
            <a:lumOff val="15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en-US" sz="4400" kern="1200" dirty="0"/>
            <a:t>Jesus Has the Power of God Over Creation</a:t>
          </a:r>
        </a:p>
      </dsp:txBody>
      <dsp:txXfrm>
        <a:off x="82931" y="3848308"/>
        <a:ext cx="6095238" cy="153297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9D0007-A5EF-457D-8D03-C859D3864CDA}">
      <dsp:nvSpPr>
        <dsp:cNvPr id="0" name=""/>
        <dsp:cNvSpPr/>
      </dsp:nvSpPr>
      <dsp:spPr>
        <a:xfrm>
          <a:off x="0" y="17237"/>
          <a:ext cx="6261100" cy="2714400"/>
        </a:xfrm>
        <a:prstGeom prst="roundRect">
          <a:avLst/>
        </a:prstGeom>
        <a:solidFill>
          <a:schemeClr val="bg1">
            <a:lumMod val="85000"/>
            <a:lumOff val="15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a:t>Everyone Should Trust That Jesus Can Help Us through the Storms of Life</a:t>
          </a:r>
        </a:p>
      </dsp:txBody>
      <dsp:txXfrm>
        <a:off x="132506" y="149743"/>
        <a:ext cx="5996088" cy="2449388"/>
      </dsp:txXfrm>
    </dsp:sp>
    <dsp:sp modelId="{426BEEBB-3E82-4ACC-B840-FB90FC5ED327}">
      <dsp:nvSpPr>
        <dsp:cNvPr id="0" name=""/>
        <dsp:cNvSpPr/>
      </dsp:nvSpPr>
      <dsp:spPr>
        <a:xfrm>
          <a:off x="0" y="2846837"/>
          <a:ext cx="6261100" cy="2714400"/>
        </a:xfrm>
        <a:prstGeom prst="roundRect">
          <a:avLst/>
        </a:prstGeom>
        <a:solidFill>
          <a:schemeClr val="bg1">
            <a:lumMod val="85000"/>
            <a:lumOff val="15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dirty="0"/>
            <a:t>For These Three Reasons</a:t>
          </a:r>
        </a:p>
      </dsp:txBody>
      <dsp:txXfrm>
        <a:off x="132506" y="2979343"/>
        <a:ext cx="5996088" cy="244938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42C832-B085-456D-8D39-168BBF794465}">
      <dsp:nvSpPr>
        <dsp:cNvPr id="0" name=""/>
        <dsp:cNvSpPr/>
      </dsp:nvSpPr>
      <dsp:spPr>
        <a:xfrm>
          <a:off x="0" y="114257"/>
          <a:ext cx="6261100" cy="1698840"/>
        </a:xfrm>
        <a:prstGeom prst="roundRect">
          <a:avLst/>
        </a:prstGeom>
        <a:solidFill>
          <a:schemeClr val="bg1">
            <a:lumMod val="85000"/>
            <a:lumOff val="15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en-US" sz="4400" kern="1200" dirty="0"/>
            <a:t>Jesus Could not be Stopped by the Storm</a:t>
          </a:r>
        </a:p>
      </dsp:txBody>
      <dsp:txXfrm>
        <a:off x="82931" y="197188"/>
        <a:ext cx="6095238" cy="1532978"/>
      </dsp:txXfrm>
    </dsp:sp>
    <dsp:sp modelId="{929A8838-5B8D-4266-B952-E42FB2265165}">
      <dsp:nvSpPr>
        <dsp:cNvPr id="0" name=""/>
        <dsp:cNvSpPr/>
      </dsp:nvSpPr>
      <dsp:spPr>
        <a:xfrm>
          <a:off x="0" y="1939817"/>
          <a:ext cx="6261100" cy="1698840"/>
        </a:xfrm>
        <a:prstGeom prst="roundRect">
          <a:avLst/>
        </a:prstGeom>
        <a:solidFill>
          <a:schemeClr val="bg1">
            <a:lumMod val="85000"/>
            <a:lumOff val="15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en-US" sz="4400" kern="1200" dirty="0"/>
            <a:t>Jesus Could Help Peter Through the Storm</a:t>
          </a:r>
        </a:p>
      </dsp:txBody>
      <dsp:txXfrm>
        <a:off x="82931" y="2022748"/>
        <a:ext cx="6095238" cy="1532978"/>
      </dsp:txXfrm>
    </dsp:sp>
    <dsp:sp modelId="{51083C61-09BC-4361-A7B5-1698B657F175}">
      <dsp:nvSpPr>
        <dsp:cNvPr id="0" name=""/>
        <dsp:cNvSpPr/>
      </dsp:nvSpPr>
      <dsp:spPr>
        <a:xfrm>
          <a:off x="0" y="3765377"/>
          <a:ext cx="6261100" cy="1698840"/>
        </a:xfrm>
        <a:prstGeom prst="roundRect">
          <a:avLst/>
        </a:prstGeom>
        <a:solidFill>
          <a:schemeClr val="bg1">
            <a:lumMod val="85000"/>
            <a:lumOff val="15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en-US" sz="4400" kern="1200" dirty="0"/>
            <a:t>Jesus Has the Power of God Over Creation</a:t>
          </a:r>
        </a:p>
      </dsp:txBody>
      <dsp:txXfrm>
        <a:off x="82931" y="3848308"/>
        <a:ext cx="6095238" cy="153297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F6D72CB-C571-498C-9223-0E236DBA9E7A}" type="datetimeFigureOut">
              <a:rPr lang="en-US" smtClean="0"/>
              <a:t>8/29/2025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255346" y="2750337"/>
            <a:ext cx="1171888" cy="1356442"/>
          </a:xfrm>
        </p:spPr>
        <p:txBody>
          <a:bodyPr/>
          <a:lstStyle/>
          <a:p>
            <a:fld id="{3263E356-3587-4FA4-A6C1-92E9E133417B}" type="slidenum">
              <a:rPr lang="en-US" smtClean="0"/>
              <a:t>‹#›</a:t>
            </a:fld>
            <a:endParaRPr lang="en-US"/>
          </a:p>
        </p:txBody>
      </p:sp>
    </p:spTree>
    <p:extLst>
      <p:ext uri="{BB962C8B-B14F-4D97-AF65-F5344CB8AC3E}">
        <p14:creationId xmlns:p14="http://schemas.microsoft.com/office/powerpoint/2010/main" val="7586336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F6D72CB-C571-498C-9223-0E236DBA9E7A}" type="datetimeFigureOut">
              <a:rPr lang="en-US" smtClean="0"/>
              <a:t>8/29/2025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309"/>
            <a:ext cx="1154151" cy="1090789"/>
          </a:xfrm>
        </p:spPr>
        <p:txBody>
          <a:bodyPr/>
          <a:lstStyle/>
          <a:p>
            <a:fld id="{3263E356-3587-4FA4-A6C1-92E9E133417B}" type="slidenum">
              <a:rPr lang="en-US" smtClean="0"/>
              <a:t>‹#›</a:t>
            </a:fld>
            <a:endParaRPr lang="en-US"/>
          </a:p>
        </p:txBody>
      </p:sp>
    </p:spTree>
    <p:extLst>
      <p:ext uri="{BB962C8B-B14F-4D97-AF65-F5344CB8AC3E}">
        <p14:creationId xmlns:p14="http://schemas.microsoft.com/office/powerpoint/2010/main" val="29239186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F6D72CB-C571-498C-9223-0E236DBA9E7A}" type="datetimeFigureOut">
              <a:rPr lang="en-US" smtClean="0"/>
              <a:t>8/29/2025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615"/>
            <a:ext cx="1154151" cy="1090789"/>
          </a:xfrm>
        </p:spPr>
        <p:txBody>
          <a:bodyPr/>
          <a:lstStyle/>
          <a:p>
            <a:fld id="{3263E356-3587-4FA4-A6C1-92E9E133417B}" type="slidenum">
              <a:rPr lang="en-US" smtClean="0"/>
              <a:t>‹#›</a:t>
            </a:fld>
            <a:endParaRPr lang="en-US"/>
          </a:p>
        </p:txBody>
      </p:sp>
    </p:spTree>
    <p:extLst>
      <p:ext uri="{BB962C8B-B14F-4D97-AF65-F5344CB8AC3E}">
        <p14:creationId xmlns:p14="http://schemas.microsoft.com/office/powerpoint/2010/main" val="35329310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F6D72CB-C571-498C-9223-0E236DBA9E7A}" type="datetimeFigureOut">
              <a:rPr lang="en-US" smtClean="0"/>
              <a:t>8/29/2025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3263E356-3587-4FA4-A6C1-92E9E133417B}" type="slidenum">
              <a:rPr lang="en-US" smtClean="0"/>
              <a:t>‹#›</a:t>
            </a:fld>
            <a:endParaRPr lang="en-US"/>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40285406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F6D72CB-C571-498C-9223-0E236DBA9E7A}" type="datetimeFigureOut">
              <a:rPr lang="en-US" smtClean="0"/>
              <a:t>8/29/2025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3263E356-3587-4FA4-A6C1-92E9E133417B}" type="slidenum">
              <a:rPr lang="en-US" smtClean="0"/>
              <a:t>‹#›</a:t>
            </a:fld>
            <a:endParaRPr lang="en-US"/>
          </a:p>
        </p:txBody>
      </p:sp>
    </p:spTree>
    <p:extLst>
      <p:ext uri="{BB962C8B-B14F-4D97-AF65-F5344CB8AC3E}">
        <p14:creationId xmlns:p14="http://schemas.microsoft.com/office/powerpoint/2010/main" val="5139669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F6D72CB-C571-498C-9223-0E236DBA9E7A}" type="datetimeFigureOut">
              <a:rPr lang="en-US" smtClean="0"/>
              <a:t>8/29/2025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263E356-3587-4FA4-A6C1-92E9E133417B}" type="slidenum">
              <a:rPr lang="en-US" smtClean="0"/>
              <a:t>‹#›</a:t>
            </a:fld>
            <a:endParaRPr lang="en-US"/>
          </a:p>
        </p:txBody>
      </p:sp>
    </p:spTree>
    <p:extLst>
      <p:ext uri="{BB962C8B-B14F-4D97-AF65-F5344CB8AC3E}">
        <p14:creationId xmlns:p14="http://schemas.microsoft.com/office/powerpoint/2010/main" val="15612266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F6D72CB-C571-498C-9223-0E236DBA9E7A}" type="datetimeFigureOut">
              <a:rPr lang="en-US" smtClean="0"/>
              <a:t>8/29/2025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263E356-3587-4FA4-A6C1-92E9E133417B}" type="slidenum">
              <a:rPr lang="en-US" smtClean="0"/>
              <a:t>‹#›</a:t>
            </a:fld>
            <a:endParaRPr lang="en-US"/>
          </a:p>
        </p:txBody>
      </p:sp>
    </p:spTree>
    <p:extLst>
      <p:ext uri="{BB962C8B-B14F-4D97-AF65-F5344CB8AC3E}">
        <p14:creationId xmlns:p14="http://schemas.microsoft.com/office/powerpoint/2010/main" val="10907819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F6D72CB-C571-498C-9223-0E236DBA9E7A}" type="datetimeFigureOut">
              <a:rPr lang="en-US" smtClean="0"/>
              <a:t>8/29/2025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63E356-3587-4FA4-A6C1-92E9E133417B}" type="slidenum">
              <a:rPr lang="en-US" smtClean="0"/>
              <a:t>‹#›</a:t>
            </a:fld>
            <a:endParaRPr lang="en-US"/>
          </a:p>
        </p:txBody>
      </p:sp>
    </p:spTree>
    <p:extLst>
      <p:ext uri="{BB962C8B-B14F-4D97-AF65-F5344CB8AC3E}">
        <p14:creationId xmlns:p14="http://schemas.microsoft.com/office/powerpoint/2010/main" val="39889762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BF6D72CB-C571-498C-9223-0E236DBA9E7A}" type="datetimeFigureOut">
              <a:rPr lang="en-US" smtClean="0"/>
              <a:t>8/29/2025</a:t>
            </a:fld>
            <a:endParaRPr lang="en-US"/>
          </a:p>
        </p:txBody>
      </p:sp>
      <p:sp>
        <p:nvSpPr>
          <p:cNvPr id="5" name="Footer Placeholder 4"/>
          <p:cNvSpPr>
            <a:spLocks noGrp="1"/>
          </p:cNvSpPr>
          <p:nvPr>
            <p:ph type="ftr" sz="quarter" idx="11"/>
          </p:nvPr>
        </p:nvSpPr>
        <p:spPr>
          <a:xfrm>
            <a:off x="680321" y="5936188"/>
            <a:ext cx="6126805" cy="365125"/>
          </a:xfrm>
        </p:spPr>
        <p:txBody>
          <a:bodyPr/>
          <a:lstStyle/>
          <a:p>
            <a:endParaRPr lang="en-US"/>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3263E356-3587-4FA4-A6C1-92E9E133417B}" type="slidenum">
              <a:rPr lang="en-US" smtClean="0"/>
              <a:t>‹#›</a:t>
            </a:fld>
            <a:endParaRPr lang="en-US"/>
          </a:p>
        </p:txBody>
      </p:sp>
    </p:spTree>
    <p:extLst>
      <p:ext uri="{BB962C8B-B14F-4D97-AF65-F5344CB8AC3E}">
        <p14:creationId xmlns:p14="http://schemas.microsoft.com/office/powerpoint/2010/main" val="3092816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F6D72CB-C571-498C-9223-0E236DBA9E7A}" type="datetimeFigureOut">
              <a:rPr lang="en-US" smtClean="0"/>
              <a:t>8/29/2025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63E356-3587-4FA4-A6C1-92E9E133417B}" type="slidenum">
              <a:rPr lang="en-US" smtClean="0"/>
              <a:t>‹#›</a:t>
            </a:fld>
            <a:endParaRPr lang="en-US"/>
          </a:p>
        </p:txBody>
      </p:sp>
    </p:spTree>
    <p:extLst>
      <p:ext uri="{BB962C8B-B14F-4D97-AF65-F5344CB8AC3E}">
        <p14:creationId xmlns:p14="http://schemas.microsoft.com/office/powerpoint/2010/main" val="12059959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F6D72CB-C571-498C-9223-0E236DBA9E7A}" type="datetimeFigureOut">
              <a:rPr lang="en-US" smtClean="0"/>
              <a:t>8/29/2025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729455" y="2869895"/>
            <a:ext cx="1154151" cy="1090789"/>
          </a:xfrm>
        </p:spPr>
        <p:txBody>
          <a:bodyPr/>
          <a:lstStyle/>
          <a:p>
            <a:fld id="{3263E356-3587-4FA4-A6C1-92E9E133417B}" type="slidenum">
              <a:rPr lang="en-US" smtClean="0"/>
              <a:t>‹#›</a:t>
            </a:fld>
            <a:endParaRPr lang="en-US"/>
          </a:p>
        </p:txBody>
      </p:sp>
    </p:spTree>
    <p:extLst>
      <p:ext uri="{BB962C8B-B14F-4D97-AF65-F5344CB8AC3E}">
        <p14:creationId xmlns:p14="http://schemas.microsoft.com/office/powerpoint/2010/main" val="24742975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F6D72CB-C571-498C-9223-0E236DBA9E7A}" type="datetimeFigureOut">
              <a:rPr lang="en-US" smtClean="0"/>
              <a:t>8/29/2025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63E356-3587-4FA4-A6C1-92E9E133417B}" type="slidenum">
              <a:rPr lang="en-US" smtClean="0"/>
              <a:t>‹#›</a:t>
            </a:fld>
            <a:endParaRPr lang="en-US"/>
          </a:p>
        </p:txBody>
      </p:sp>
    </p:spTree>
    <p:extLst>
      <p:ext uri="{BB962C8B-B14F-4D97-AF65-F5344CB8AC3E}">
        <p14:creationId xmlns:p14="http://schemas.microsoft.com/office/powerpoint/2010/main" val="18925708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F6D72CB-C571-498C-9223-0E236DBA9E7A}" type="datetimeFigureOut">
              <a:rPr lang="en-US" smtClean="0"/>
              <a:t>8/29/2025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263E356-3587-4FA4-A6C1-92E9E133417B}" type="slidenum">
              <a:rPr lang="en-US" smtClean="0"/>
              <a:t>‹#›</a:t>
            </a:fld>
            <a:endParaRPr lang="en-US"/>
          </a:p>
        </p:txBody>
      </p:sp>
    </p:spTree>
    <p:extLst>
      <p:ext uri="{BB962C8B-B14F-4D97-AF65-F5344CB8AC3E}">
        <p14:creationId xmlns:p14="http://schemas.microsoft.com/office/powerpoint/2010/main" val="37429059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F6D72CB-C571-498C-9223-0E236DBA9E7A}" type="datetimeFigureOut">
              <a:rPr lang="en-US" smtClean="0"/>
              <a:t>8/29/2025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263E356-3587-4FA4-A6C1-92E9E133417B}" type="slidenum">
              <a:rPr lang="en-US" smtClean="0"/>
              <a:t>‹#›</a:t>
            </a:fld>
            <a:endParaRPr lang="en-US"/>
          </a:p>
        </p:txBody>
      </p:sp>
    </p:spTree>
    <p:extLst>
      <p:ext uri="{BB962C8B-B14F-4D97-AF65-F5344CB8AC3E}">
        <p14:creationId xmlns:p14="http://schemas.microsoft.com/office/powerpoint/2010/main" val="29216608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BF6D72CB-C571-498C-9223-0E236DBA9E7A}" type="datetimeFigureOut">
              <a:rPr lang="en-US" smtClean="0"/>
              <a:t>8/29/2025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263E356-3587-4FA4-A6C1-92E9E133417B}" type="slidenum">
              <a:rPr lang="en-US" smtClean="0"/>
              <a:t>‹#›</a:t>
            </a:fld>
            <a:endParaRPr lang="en-US"/>
          </a:p>
        </p:txBody>
      </p:sp>
    </p:spTree>
    <p:extLst>
      <p:ext uri="{BB962C8B-B14F-4D97-AF65-F5344CB8AC3E}">
        <p14:creationId xmlns:p14="http://schemas.microsoft.com/office/powerpoint/2010/main" val="3123469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F6D72CB-C571-498C-9223-0E236DBA9E7A}" type="datetimeFigureOut">
              <a:rPr lang="en-US" smtClean="0"/>
              <a:t>8/29/2025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63E356-3587-4FA4-A6C1-92E9E133417B}" type="slidenum">
              <a:rPr lang="en-US" smtClean="0"/>
              <a:t>‹#›</a:t>
            </a:fld>
            <a:endParaRPr lang="en-US"/>
          </a:p>
        </p:txBody>
      </p:sp>
    </p:spTree>
    <p:extLst>
      <p:ext uri="{BB962C8B-B14F-4D97-AF65-F5344CB8AC3E}">
        <p14:creationId xmlns:p14="http://schemas.microsoft.com/office/powerpoint/2010/main" val="1632054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F6D72CB-C571-498C-9223-0E236DBA9E7A}" type="datetimeFigureOut">
              <a:rPr lang="en-US" smtClean="0"/>
              <a:t>8/29/2025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63E356-3587-4FA4-A6C1-92E9E133417B}" type="slidenum">
              <a:rPr lang="en-US" smtClean="0"/>
              <a:t>‹#›</a:t>
            </a:fld>
            <a:endParaRPr lang="en-US"/>
          </a:p>
        </p:txBody>
      </p:sp>
    </p:spTree>
    <p:extLst>
      <p:ext uri="{BB962C8B-B14F-4D97-AF65-F5344CB8AC3E}">
        <p14:creationId xmlns:p14="http://schemas.microsoft.com/office/powerpoint/2010/main" val="4881605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BF6D72CB-C571-498C-9223-0E236DBA9E7A}" type="datetimeFigureOut">
              <a:rPr lang="en-US" smtClean="0"/>
              <a:t>8/29/2025</a:t>
            </a:fld>
            <a:endParaRPr lang="en-US"/>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3263E356-3587-4FA4-A6C1-92E9E133417B}" type="slidenum">
              <a:rPr lang="en-US" smtClean="0"/>
              <a:t>‹#›</a:t>
            </a:fld>
            <a:endParaRPr lang="en-US"/>
          </a:p>
        </p:txBody>
      </p:sp>
    </p:spTree>
    <p:extLst>
      <p:ext uri="{BB962C8B-B14F-4D97-AF65-F5344CB8AC3E}">
        <p14:creationId xmlns:p14="http://schemas.microsoft.com/office/powerpoint/2010/main" val="282852808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9.jp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0.jp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7.png"/><Relationship Id="rId7" Type="http://schemas.openxmlformats.org/officeDocument/2006/relationships/diagramColors" Target="../diagrams/colors3.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7.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7.png"/><Relationship Id="rId7" Type="http://schemas.openxmlformats.org/officeDocument/2006/relationships/diagramColors" Target="../diagrams/colors4.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7.png"/><Relationship Id="rId7" Type="http://schemas.openxmlformats.org/officeDocument/2006/relationships/diagramColors" Target="../diagrams/colors1.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7.png"/><Relationship Id="rId7" Type="http://schemas.openxmlformats.org/officeDocument/2006/relationships/diagramColors" Target="../diagrams/colors2.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8.jp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7" name="Picture 6" descr="A person's feet in water&#10;&#10;AI-generated content may be incorrect.">
            <a:extLst>
              <a:ext uri="{FF2B5EF4-FFF2-40B4-BE49-F238E27FC236}">
                <a16:creationId xmlns:a16="http://schemas.microsoft.com/office/drawing/2014/main" id="{745DEA14-2510-E50A-83E9-F53B22E5C40A}"/>
              </a:ext>
            </a:extLst>
          </p:cNvPr>
          <p:cNvPicPr>
            <a:picLocks noChangeAspect="1"/>
          </p:cNvPicPr>
          <p:nvPr/>
        </p:nvPicPr>
        <p:blipFill>
          <a:blip r:embed="rId2">
            <a:extLst>
              <a:ext uri="{28A0092B-C50C-407E-A947-70E740481C1C}">
                <a14:useLocalDpi xmlns:a14="http://schemas.microsoft.com/office/drawing/2010/main" val="0"/>
              </a:ext>
            </a:extLst>
          </a:blip>
          <a:srcRect l="9091" t="10679"/>
          <a:stretch>
            <a:fillRect/>
          </a:stretch>
        </p:blipFill>
        <p:spPr>
          <a:xfrm>
            <a:off x="-3176" y="10"/>
            <a:ext cx="12192000" cy="6857991"/>
          </a:xfrm>
          <a:prstGeom prst="rect">
            <a:avLst/>
          </a:prstGeom>
        </p:spPr>
      </p:pic>
      <p:sp>
        <p:nvSpPr>
          <p:cNvPr id="21" name="Rectangle 20">
            <a:extLst>
              <a:ext uri="{FF2B5EF4-FFF2-40B4-BE49-F238E27FC236}">
                <a16:creationId xmlns:a16="http://schemas.microsoft.com/office/drawing/2014/main" id="{41704883-D088-4683-A1FD-AEE53B336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4249541"/>
            <a:ext cx="8968085" cy="1660332"/>
          </a:xfrm>
          <a:prstGeom prst="rect">
            <a:avLst/>
          </a:prstGeom>
          <a:solidFill>
            <a:schemeClr val="bg1">
              <a:lumMod val="95000"/>
              <a:lumOff val="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81E20155-FEB7-D1D4-87CE-6B26903940F0}"/>
              </a:ext>
            </a:extLst>
          </p:cNvPr>
          <p:cNvSpPr>
            <a:spLocks noGrp="1"/>
          </p:cNvSpPr>
          <p:nvPr>
            <p:ph type="ctrTitle"/>
          </p:nvPr>
        </p:nvSpPr>
        <p:spPr>
          <a:xfrm>
            <a:off x="680322" y="4402667"/>
            <a:ext cx="8133478" cy="940240"/>
          </a:xfrm>
        </p:spPr>
        <p:txBody>
          <a:bodyPr>
            <a:normAutofit/>
          </a:bodyPr>
          <a:lstStyle/>
          <a:p>
            <a:r>
              <a:rPr lang="en-US" sz="3000"/>
              <a:t>Trusting the God Who Walks on the Storms</a:t>
            </a:r>
          </a:p>
        </p:txBody>
      </p:sp>
      <p:sp>
        <p:nvSpPr>
          <p:cNvPr id="3" name="Subtitle 2">
            <a:extLst>
              <a:ext uri="{FF2B5EF4-FFF2-40B4-BE49-F238E27FC236}">
                <a16:creationId xmlns:a16="http://schemas.microsoft.com/office/drawing/2014/main" id="{7C78D0DA-4866-6AE4-D983-FBF609CD0326}"/>
              </a:ext>
            </a:extLst>
          </p:cNvPr>
          <p:cNvSpPr>
            <a:spLocks noGrp="1"/>
          </p:cNvSpPr>
          <p:nvPr>
            <p:ph type="subTitle" idx="1"/>
          </p:nvPr>
        </p:nvSpPr>
        <p:spPr>
          <a:xfrm>
            <a:off x="680322" y="5342302"/>
            <a:ext cx="8133478" cy="406566"/>
          </a:xfrm>
        </p:spPr>
        <p:txBody>
          <a:bodyPr>
            <a:normAutofit/>
          </a:bodyPr>
          <a:lstStyle/>
          <a:p>
            <a:r>
              <a:rPr lang="en-US" sz="1800"/>
              <a:t>By Joseph Peters</a:t>
            </a:r>
          </a:p>
        </p:txBody>
      </p:sp>
      <p:sp>
        <p:nvSpPr>
          <p:cNvPr id="23" name="Rectangle 22">
            <a:extLst>
              <a:ext uri="{FF2B5EF4-FFF2-40B4-BE49-F238E27FC236}">
                <a16:creationId xmlns:a16="http://schemas.microsoft.com/office/drawing/2014/main" id="{A9C04EC1-26B9-40BD-84A6-B2C0A913D0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4249541"/>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5" name="Rectangle 24">
            <a:extLst>
              <a:ext uri="{FF2B5EF4-FFF2-40B4-BE49-F238E27FC236}">
                <a16:creationId xmlns:a16="http://schemas.microsoft.com/office/drawing/2014/main" id="{9BAB74E2-5A82-47FD-BBB4-BFD47779FF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902314"/>
            <a:ext cx="8968085" cy="27594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9C4FFB60-A034-4994-8F55-E38D4F31C8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5902314"/>
            <a:ext cx="3080285" cy="27594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89844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68A48-DECE-3E67-B135-257ED7209A88}"/>
              </a:ext>
            </a:extLst>
          </p:cNvPr>
          <p:cNvSpPr>
            <a:spLocks noGrp="1"/>
          </p:cNvSpPr>
          <p:nvPr>
            <p:ph type="title"/>
          </p:nvPr>
        </p:nvSpPr>
        <p:spPr/>
        <p:txBody>
          <a:bodyPr/>
          <a:lstStyle/>
          <a:p>
            <a:r>
              <a:rPr lang="en-US" dirty="0"/>
              <a:t>A Sign of His Deity</a:t>
            </a:r>
          </a:p>
        </p:txBody>
      </p:sp>
      <p:sp>
        <p:nvSpPr>
          <p:cNvPr id="3" name="Content Placeholder 2">
            <a:extLst>
              <a:ext uri="{FF2B5EF4-FFF2-40B4-BE49-F238E27FC236}">
                <a16:creationId xmlns:a16="http://schemas.microsoft.com/office/drawing/2014/main" id="{FF1E61E4-34A2-DB07-7B74-5CC839F7CD5F}"/>
              </a:ext>
            </a:extLst>
          </p:cNvPr>
          <p:cNvSpPr>
            <a:spLocks noGrp="1"/>
          </p:cNvSpPr>
          <p:nvPr>
            <p:ph idx="1"/>
          </p:nvPr>
        </p:nvSpPr>
        <p:spPr/>
        <p:txBody>
          <a:bodyPr>
            <a:normAutofit lnSpcReduction="10000"/>
          </a:bodyPr>
          <a:lstStyle/>
          <a:p>
            <a:r>
              <a:rPr lang="en-US" sz="3200" dirty="0"/>
              <a:t>Which alone </a:t>
            </a:r>
            <a:r>
              <a:rPr lang="en-US" sz="3200" dirty="0" err="1"/>
              <a:t>spreadeth</a:t>
            </a:r>
            <a:r>
              <a:rPr lang="en-US" sz="3200" dirty="0"/>
              <a:t> out the heavens, And </a:t>
            </a:r>
            <a:r>
              <a:rPr lang="en-US" sz="3200" dirty="0" err="1"/>
              <a:t>treadeth</a:t>
            </a:r>
            <a:r>
              <a:rPr lang="en-US" sz="3200" dirty="0"/>
              <a:t> upon the waves of the sea… Lo, he </a:t>
            </a:r>
            <a:r>
              <a:rPr lang="en-US" sz="3200" dirty="0" err="1"/>
              <a:t>goeth</a:t>
            </a:r>
            <a:r>
              <a:rPr lang="en-US" sz="3200" dirty="0"/>
              <a:t> by me, and I see him not: He </a:t>
            </a:r>
            <a:r>
              <a:rPr lang="en-US" sz="3200" dirty="0" err="1"/>
              <a:t>passeth</a:t>
            </a:r>
            <a:r>
              <a:rPr lang="en-US" sz="3200" dirty="0"/>
              <a:t> on also, but I perceive him not (Job 9:8, 11)</a:t>
            </a:r>
          </a:p>
          <a:p>
            <a:r>
              <a:rPr lang="en-US" sz="3200" dirty="0"/>
              <a:t>Thy way is in the sea, And thy path in the great waters, And thy footsteps are not known. Thou </a:t>
            </a:r>
            <a:r>
              <a:rPr lang="en-US" sz="3200" dirty="0" err="1"/>
              <a:t>leddest</a:t>
            </a:r>
            <a:r>
              <a:rPr lang="en-US" sz="3200" dirty="0"/>
              <a:t> thy people like a flock By the hand of Moses and Aaron (Ps 77:19–20).</a:t>
            </a:r>
          </a:p>
        </p:txBody>
      </p:sp>
    </p:spTree>
    <p:extLst>
      <p:ext uri="{BB962C8B-B14F-4D97-AF65-F5344CB8AC3E}">
        <p14:creationId xmlns:p14="http://schemas.microsoft.com/office/powerpoint/2010/main" val="20957724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1CFC1BB-C5B3-4479-9752-C53221627F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2" name="Picture 11">
            <a:extLst>
              <a:ext uri="{FF2B5EF4-FFF2-40B4-BE49-F238E27FC236}">
                <a16:creationId xmlns:a16="http://schemas.microsoft.com/office/drawing/2014/main" id="{5B5FB5AC-39B2-4094-B486-0FCD501D504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14" name="Picture 13">
            <a:extLst>
              <a:ext uri="{FF2B5EF4-FFF2-40B4-BE49-F238E27FC236}">
                <a16:creationId xmlns:a16="http://schemas.microsoft.com/office/drawing/2014/main" id="{7150CFE4-97B0-48C6-ACD6-9399CBA1190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16" name="Rectangle 15">
            <a:extLst>
              <a:ext uri="{FF2B5EF4-FFF2-40B4-BE49-F238E27FC236}">
                <a16:creationId xmlns:a16="http://schemas.microsoft.com/office/drawing/2014/main" id="{A3C6F7F0-46EA-4F8E-A112-1B517C2B5A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8" name="Rectangle 17">
            <a:extLst>
              <a:ext uri="{FF2B5EF4-FFF2-40B4-BE49-F238E27FC236}">
                <a16:creationId xmlns:a16="http://schemas.microsoft.com/office/drawing/2014/main" id="{1691A3CC-CDA1-4C3B-9150-FCFB5373D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5" name="Picture 4" descr="A hand reaching out to the water&#10;&#10;AI-generated content may be incorrect.">
            <a:extLst>
              <a:ext uri="{FF2B5EF4-FFF2-40B4-BE49-F238E27FC236}">
                <a16:creationId xmlns:a16="http://schemas.microsoft.com/office/drawing/2014/main" id="{7C90A7A9-3B9A-56C8-7B13-ECB464142FA4}"/>
              </a:ext>
            </a:extLst>
          </p:cNvPr>
          <p:cNvPicPr>
            <a:picLocks noChangeAspect="1"/>
          </p:cNvPicPr>
          <p:nvPr/>
        </p:nvPicPr>
        <p:blipFill>
          <a:blip r:embed="rId5">
            <a:extLst>
              <a:ext uri="{28A0092B-C50C-407E-A947-70E740481C1C}">
                <a14:useLocalDpi xmlns:a14="http://schemas.microsoft.com/office/drawing/2010/main" val="0"/>
              </a:ext>
            </a:extLst>
          </a:blip>
          <a:srcRect l="264" t="10679" r="8827"/>
          <a:stretch>
            <a:fillRect/>
          </a:stretch>
        </p:blipFill>
        <p:spPr>
          <a:xfrm>
            <a:off x="-3176" y="10"/>
            <a:ext cx="12192000" cy="6857991"/>
          </a:xfrm>
          <a:prstGeom prst="rect">
            <a:avLst/>
          </a:prstGeom>
        </p:spPr>
      </p:pic>
      <p:sp>
        <p:nvSpPr>
          <p:cNvPr id="20" name="Rectangle 19">
            <a:extLst>
              <a:ext uri="{FF2B5EF4-FFF2-40B4-BE49-F238E27FC236}">
                <a16:creationId xmlns:a16="http://schemas.microsoft.com/office/drawing/2014/main" id="{41704883-D088-4683-A1FD-AEE53B336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4249541"/>
            <a:ext cx="8968085" cy="1660332"/>
          </a:xfrm>
          <a:prstGeom prst="rect">
            <a:avLst/>
          </a:prstGeom>
          <a:solidFill>
            <a:schemeClr val="bg1">
              <a:lumMod val="95000"/>
              <a:lumOff val="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E975755C-1A70-D0F4-87C5-43A06B790B85}"/>
              </a:ext>
            </a:extLst>
          </p:cNvPr>
          <p:cNvSpPr>
            <a:spLocks noGrp="1"/>
          </p:cNvSpPr>
          <p:nvPr>
            <p:ph type="title"/>
          </p:nvPr>
        </p:nvSpPr>
        <p:spPr>
          <a:xfrm>
            <a:off x="680322" y="4693691"/>
            <a:ext cx="8133478" cy="940240"/>
          </a:xfrm>
        </p:spPr>
        <p:txBody>
          <a:bodyPr vert="horz" lIns="91440" tIns="45720" rIns="91440" bIns="45720" rtlCol="0" anchor="b">
            <a:noAutofit/>
          </a:bodyPr>
          <a:lstStyle/>
          <a:p>
            <a:pPr algn="r"/>
            <a:r>
              <a:rPr lang="en-US" sz="4000" dirty="0"/>
              <a:t>Jesus Could Help Peter Through the Storm</a:t>
            </a:r>
          </a:p>
        </p:txBody>
      </p:sp>
      <p:sp>
        <p:nvSpPr>
          <p:cNvPr id="22" name="Rectangle 21">
            <a:extLst>
              <a:ext uri="{FF2B5EF4-FFF2-40B4-BE49-F238E27FC236}">
                <a16:creationId xmlns:a16="http://schemas.microsoft.com/office/drawing/2014/main" id="{A9C04EC1-26B9-40BD-84A6-B2C0A913D0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4249541"/>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4" name="Rectangle 23">
            <a:extLst>
              <a:ext uri="{FF2B5EF4-FFF2-40B4-BE49-F238E27FC236}">
                <a16:creationId xmlns:a16="http://schemas.microsoft.com/office/drawing/2014/main" id="{9BAB74E2-5A82-47FD-BBB4-BFD47779FF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902314"/>
            <a:ext cx="8968085" cy="275942"/>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9C4FFB60-A034-4994-8F55-E38D4F31C8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5902314"/>
            <a:ext cx="3080285" cy="275942"/>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16141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7FADB-2CA9-6557-1036-54008C356C05}"/>
              </a:ext>
            </a:extLst>
          </p:cNvPr>
          <p:cNvSpPr>
            <a:spLocks noGrp="1"/>
          </p:cNvSpPr>
          <p:nvPr>
            <p:ph type="title"/>
          </p:nvPr>
        </p:nvSpPr>
        <p:spPr/>
        <p:txBody>
          <a:bodyPr/>
          <a:lstStyle/>
          <a:p>
            <a:r>
              <a:rPr lang="en-US" dirty="0"/>
              <a:t>The Great “I Am”</a:t>
            </a:r>
          </a:p>
        </p:txBody>
      </p:sp>
      <p:sp>
        <p:nvSpPr>
          <p:cNvPr id="3" name="Content Placeholder 2">
            <a:extLst>
              <a:ext uri="{FF2B5EF4-FFF2-40B4-BE49-F238E27FC236}">
                <a16:creationId xmlns:a16="http://schemas.microsoft.com/office/drawing/2014/main" id="{50E1678A-E019-5E3D-F5A7-7043B37C7650}"/>
              </a:ext>
            </a:extLst>
          </p:cNvPr>
          <p:cNvSpPr>
            <a:spLocks noGrp="1"/>
          </p:cNvSpPr>
          <p:nvPr>
            <p:ph idx="1"/>
          </p:nvPr>
        </p:nvSpPr>
        <p:spPr/>
        <p:txBody>
          <a:bodyPr>
            <a:normAutofit lnSpcReduction="10000"/>
          </a:bodyPr>
          <a:lstStyle/>
          <a:p>
            <a:r>
              <a:rPr lang="en-US" sz="3200" dirty="0">
                <a:solidFill>
                  <a:srgbClr val="FFFF00"/>
                </a:solidFill>
              </a:rPr>
              <a:t>And when the disciples saw him walking on the sea, they were troubled, saying, It is a spirit </a:t>
            </a:r>
            <a:r>
              <a:rPr lang="en-US" sz="3200" dirty="0"/>
              <a:t>[</a:t>
            </a:r>
            <a:r>
              <a:rPr lang="el-GR" sz="3200" dirty="0"/>
              <a:t>φάντασμα</a:t>
            </a:r>
            <a:r>
              <a:rPr lang="en-US" sz="3200" dirty="0"/>
              <a:t>]</a:t>
            </a:r>
            <a:r>
              <a:rPr lang="en-US" sz="3200" dirty="0">
                <a:solidFill>
                  <a:srgbClr val="FFFF00"/>
                </a:solidFill>
              </a:rPr>
              <a:t>; and they cried out for fear. But straightway Jesus </a:t>
            </a:r>
            <a:r>
              <a:rPr lang="en-US" sz="3200" dirty="0" err="1">
                <a:solidFill>
                  <a:srgbClr val="FFFF00"/>
                </a:solidFill>
              </a:rPr>
              <a:t>spake</a:t>
            </a:r>
            <a:r>
              <a:rPr lang="en-US" sz="3200" dirty="0">
                <a:solidFill>
                  <a:srgbClr val="FFFF00"/>
                </a:solidFill>
              </a:rPr>
              <a:t> unto them, saying, Be of good cheer; it is I </a:t>
            </a:r>
            <a:r>
              <a:rPr lang="en-US" sz="3200" dirty="0"/>
              <a:t>[</a:t>
            </a:r>
            <a:r>
              <a:rPr lang="el-GR" sz="3200" dirty="0"/>
              <a:t>ἐγώ εἰμι</a:t>
            </a:r>
            <a:r>
              <a:rPr lang="en-US" sz="3200" dirty="0"/>
              <a:t>]; </a:t>
            </a:r>
            <a:r>
              <a:rPr lang="en-US" sz="3200" dirty="0">
                <a:solidFill>
                  <a:srgbClr val="FFFF00"/>
                </a:solidFill>
              </a:rPr>
              <a:t>be not afraid </a:t>
            </a:r>
            <a:r>
              <a:rPr lang="en-US" sz="3200" dirty="0"/>
              <a:t>(Matt 14:26–27).</a:t>
            </a:r>
          </a:p>
          <a:p>
            <a:r>
              <a:rPr lang="en-US" sz="3200" dirty="0"/>
              <a:t>God said to Moses, “I AM WHO I AM” [</a:t>
            </a:r>
            <a:r>
              <a:rPr lang="el-GR" sz="3200" dirty="0"/>
              <a:t>Ἐγώ εἰμι</a:t>
            </a:r>
            <a:r>
              <a:rPr lang="en-US" sz="3200" dirty="0"/>
              <a:t>] (</a:t>
            </a:r>
            <a:r>
              <a:rPr lang="en-US" sz="3200" dirty="0" err="1"/>
              <a:t>Exod</a:t>
            </a:r>
            <a:r>
              <a:rPr lang="en-US" sz="3200" dirty="0"/>
              <a:t> 3:14a).</a:t>
            </a:r>
          </a:p>
        </p:txBody>
      </p:sp>
    </p:spTree>
    <p:extLst>
      <p:ext uri="{BB962C8B-B14F-4D97-AF65-F5344CB8AC3E}">
        <p14:creationId xmlns:p14="http://schemas.microsoft.com/office/powerpoint/2010/main" val="33920810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F0941-6E74-6EBE-1486-6CED22A4E201}"/>
              </a:ext>
            </a:extLst>
          </p:cNvPr>
          <p:cNvSpPr>
            <a:spLocks noGrp="1"/>
          </p:cNvSpPr>
          <p:nvPr>
            <p:ph type="title"/>
          </p:nvPr>
        </p:nvSpPr>
        <p:spPr/>
        <p:txBody>
          <a:bodyPr/>
          <a:lstStyle/>
          <a:p>
            <a:r>
              <a:rPr lang="en-US" dirty="0"/>
              <a:t>Peter’s Faith Turned to Doubt</a:t>
            </a:r>
          </a:p>
        </p:txBody>
      </p:sp>
      <p:sp>
        <p:nvSpPr>
          <p:cNvPr id="3" name="Content Placeholder 2">
            <a:extLst>
              <a:ext uri="{FF2B5EF4-FFF2-40B4-BE49-F238E27FC236}">
                <a16:creationId xmlns:a16="http://schemas.microsoft.com/office/drawing/2014/main" id="{FFDE4CF1-C7F2-225D-D0F5-F1E60651F036}"/>
              </a:ext>
            </a:extLst>
          </p:cNvPr>
          <p:cNvSpPr>
            <a:spLocks noGrp="1"/>
          </p:cNvSpPr>
          <p:nvPr>
            <p:ph idx="1"/>
          </p:nvPr>
        </p:nvSpPr>
        <p:spPr>
          <a:xfrm>
            <a:off x="680321" y="2113936"/>
            <a:ext cx="10872582" cy="4591664"/>
          </a:xfrm>
        </p:spPr>
        <p:txBody>
          <a:bodyPr>
            <a:normAutofit fontScale="92500" lnSpcReduction="10000"/>
          </a:bodyPr>
          <a:lstStyle/>
          <a:p>
            <a:r>
              <a:rPr lang="en-US" sz="3200" dirty="0">
                <a:solidFill>
                  <a:srgbClr val="FFFF00"/>
                </a:solidFill>
              </a:rPr>
              <a:t>And Peter answered him and said, Lord, if it be thou, bid me come unto thee on the water. And he said, Come. And when Peter was come down out of the ship, he walked on the water, to go to Jesus. But when he saw the wind boisterous, he was afraid; and beginning to sink, he cried, saying, Lord, save me. And immediately Jesus stretched forth his hand, and caught him, and said unto him, O thou of little faith, wherefore didst thou doubt </a:t>
            </a:r>
            <a:r>
              <a:rPr lang="en-US" sz="3200" dirty="0"/>
              <a:t>(Matt 14:28–31).</a:t>
            </a:r>
          </a:p>
          <a:p>
            <a:r>
              <a:rPr lang="en-US" sz="3200" dirty="0"/>
              <a:t>And his disciples came to him, and awoke him, saying, Lord, save us: we perish. And he saith unto them, Why are ye fearful, O ye of little faith (Matt 8:25–26a)?</a:t>
            </a:r>
          </a:p>
        </p:txBody>
      </p:sp>
    </p:spTree>
    <p:extLst>
      <p:ext uri="{BB962C8B-B14F-4D97-AF65-F5344CB8AC3E}">
        <p14:creationId xmlns:p14="http://schemas.microsoft.com/office/powerpoint/2010/main" val="4594124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1CFC1BB-C5B3-4479-9752-C53221627F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2" name="Picture 11">
            <a:extLst>
              <a:ext uri="{FF2B5EF4-FFF2-40B4-BE49-F238E27FC236}">
                <a16:creationId xmlns:a16="http://schemas.microsoft.com/office/drawing/2014/main" id="{5B5FB5AC-39B2-4094-B486-0FCD501D504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14" name="Picture 13">
            <a:extLst>
              <a:ext uri="{FF2B5EF4-FFF2-40B4-BE49-F238E27FC236}">
                <a16:creationId xmlns:a16="http://schemas.microsoft.com/office/drawing/2014/main" id="{7150CFE4-97B0-48C6-ACD6-9399CBA1190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16" name="Rectangle 15">
            <a:extLst>
              <a:ext uri="{FF2B5EF4-FFF2-40B4-BE49-F238E27FC236}">
                <a16:creationId xmlns:a16="http://schemas.microsoft.com/office/drawing/2014/main" id="{A3C6F7F0-46EA-4F8E-A112-1B517C2B5A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8" name="Rectangle 17">
            <a:extLst>
              <a:ext uri="{FF2B5EF4-FFF2-40B4-BE49-F238E27FC236}">
                <a16:creationId xmlns:a16="http://schemas.microsoft.com/office/drawing/2014/main" id="{1691A3CC-CDA1-4C3B-9150-FCFB5373D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5" name="Picture 4" descr="A body of water with clouds in the sky&#10;&#10;AI-generated content may be incorrect.">
            <a:extLst>
              <a:ext uri="{FF2B5EF4-FFF2-40B4-BE49-F238E27FC236}">
                <a16:creationId xmlns:a16="http://schemas.microsoft.com/office/drawing/2014/main" id="{D021BA5D-10A7-FD58-E2CD-4D275E2469CE}"/>
              </a:ext>
            </a:extLst>
          </p:cNvPr>
          <p:cNvPicPr>
            <a:picLocks noChangeAspect="1"/>
          </p:cNvPicPr>
          <p:nvPr/>
        </p:nvPicPr>
        <p:blipFill>
          <a:blip r:embed="rId5">
            <a:extLst>
              <a:ext uri="{28A0092B-C50C-407E-A947-70E740481C1C}">
                <a14:useLocalDpi xmlns:a14="http://schemas.microsoft.com/office/drawing/2010/main" val="0"/>
              </a:ext>
            </a:extLst>
          </a:blip>
          <a:srcRect t="10679" r="9091"/>
          <a:stretch>
            <a:fillRect/>
          </a:stretch>
        </p:blipFill>
        <p:spPr>
          <a:xfrm>
            <a:off x="-3176" y="10"/>
            <a:ext cx="12192000" cy="6857991"/>
          </a:xfrm>
          <a:prstGeom prst="rect">
            <a:avLst/>
          </a:prstGeom>
        </p:spPr>
      </p:pic>
      <p:sp>
        <p:nvSpPr>
          <p:cNvPr id="20" name="Rectangle 19">
            <a:extLst>
              <a:ext uri="{FF2B5EF4-FFF2-40B4-BE49-F238E27FC236}">
                <a16:creationId xmlns:a16="http://schemas.microsoft.com/office/drawing/2014/main" id="{41704883-D088-4683-A1FD-AEE53B336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4249541"/>
            <a:ext cx="8968085" cy="1660332"/>
          </a:xfrm>
          <a:prstGeom prst="rect">
            <a:avLst/>
          </a:prstGeom>
          <a:solidFill>
            <a:schemeClr val="bg1">
              <a:lumMod val="95000"/>
              <a:lumOff val="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FB545619-0B78-303D-7F77-3C2492C3CFA2}"/>
              </a:ext>
            </a:extLst>
          </p:cNvPr>
          <p:cNvSpPr>
            <a:spLocks noGrp="1"/>
          </p:cNvSpPr>
          <p:nvPr>
            <p:ph type="title"/>
          </p:nvPr>
        </p:nvSpPr>
        <p:spPr>
          <a:xfrm>
            <a:off x="690371" y="4767897"/>
            <a:ext cx="8133478" cy="940240"/>
          </a:xfrm>
        </p:spPr>
        <p:txBody>
          <a:bodyPr vert="horz" lIns="91440" tIns="45720" rIns="91440" bIns="45720" rtlCol="0" anchor="b">
            <a:noAutofit/>
          </a:bodyPr>
          <a:lstStyle/>
          <a:p>
            <a:pPr algn="r"/>
            <a:r>
              <a:rPr lang="en-US" sz="4400" dirty="0"/>
              <a:t>Jesus Has the Power of God Over Creation</a:t>
            </a:r>
          </a:p>
        </p:txBody>
      </p:sp>
      <p:sp>
        <p:nvSpPr>
          <p:cNvPr id="22" name="Rectangle 21">
            <a:extLst>
              <a:ext uri="{FF2B5EF4-FFF2-40B4-BE49-F238E27FC236}">
                <a16:creationId xmlns:a16="http://schemas.microsoft.com/office/drawing/2014/main" id="{A9C04EC1-26B9-40BD-84A6-B2C0A913D0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4249541"/>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4" name="Rectangle 23">
            <a:extLst>
              <a:ext uri="{FF2B5EF4-FFF2-40B4-BE49-F238E27FC236}">
                <a16:creationId xmlns:a16="http://schemas.microsoft.com/office/drawing/2014/main" id="{9BAB74E2-5A82-47FD-BBB4-BFD47779FF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902314"/>
            <a:ext cx="8968085" cy="275942"/>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9C4FFB60-A034-4994-8F55-E38D4F31C8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5902314"/>
            <a:ext cx="3080285" cy="275942"/>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63689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AA4D1-4351-A2B2-77AC-4B4A266A3E39}"/>
              </a:ext>
            </a:extLst>
          </p:cNvPr>
          <p:cNvSpPr>
            <a:spLocks noGrp="1"/>
          </p:cNvSpPr>
          <p:nvPr>
            <p:ph type="title"/>
          </p:nvPr>
        </p:nvSpPr>
        <p:spPr/>
        <p:txBody>
          <a:bodyPr/>
          <a:lstStyle/>
          <a:p>
            <a:r>
              <a:rPr lang="en-US" dirty="0"/>
              <a:t>Jesus Calms The Storm Again</a:t>
            </a:r>
          </a:p>
        </p:txBody>
      </p:sp>
      <p:sp>
        <p:nvSpPr>
          <p:cNvPr id="3" name="Content Placeholder 2">
            <a:extLst>
              <a:ext uri="{FF2B5EF4-FFF2-40B4-BE49-F238E27FC236}">
                <a16:creationId xmlns:a16="http://schemas.microsoft.com/office/drawing/2014/main" id="{6FF6AE5F-A165-E2F9-D2D2-CE7FEB521AB6}"/>
              </a:ext>
            </a:extLst>
          </p:cNvPr>
          <p:cNvSpPr>
            <a:spLocks noGrp="1"/>
          </p:cNvSpPr>
          <p:nvPr>
            <p:ph idx="1"/>
          </p:nvPr>
        </p:nvSpPr>
        <p:spPr>
          <a:xfrm>
            <a:off x="680321" y="2336872"/>
            <a:ext cx="11226544" cy="4063927"/>
          </a:xfrm>
        </p:spPr>
        <p:txBody>
          <a:bodyPr>
            <a:normAutofit/>
          </a:bodyPr>
          <a:lstStyle/>
          <a:p>
            <a:r>
              <a:rPr lang="en-US" sz="3200" dirty="0"/>
              <a:t>Then he arose, and rebuked the winds and the sea; and there was a great calm. But the men </a:t>
            </a:r>
            <a:r>
              <a:rPr lang="en-US" sz="3200" dirty="0" err="1"/>
              <a:t>marvelled</a:t>
            </a:r>
            <a:r>
              <a:rPr lang="en-US" sz="3200" dirty="0"/>
              <a:t>, saying, What manner of man is this, that even the winds and the sea obey him (Matt 8:26–27)!</a:t>
            </a:r>
          </a:p>
          <a:p>
            <a:r>
              <a:rPr lang="en-US" sz="3200" dirty="0">
                <a:solidFill>
                  <a:srgbClr val="FFFF00"/>
                </a:solidFill>
              </a:rPr>
              <a:t>And when they were come into the ship, the wind ceased. Then they that were in the ship came and worshipped him, saying, Of a truth thou art the Son of God </a:t>
            </a:r>
            <a:r>
              <a:rPr lang="en-US" sz="3200" dirty="0"/>
              <a:t>(Matt 14:32–33).</a:t>
            </a:r>
          </a:p>
        </p:txBody>
      </p:sp>
    </p:spTree>
    <p:extLst>
      <p:ext uri="{BB962C8B-B14F-4D97-AF65-F5344CB8AC3E}">
        <p14:creationId xmlns:p14="http://schemas.microsoft.com/office/powerpoint/2010/main" val="10094489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a:extLst>
            <a:ext uri="{FF2B5EF4-FFF2-40B4-BE49-F238E27FC236}">
              <a16:creationId xmlns:a16="http://schemas.microsoft.com/office/drawing/2014/main" id="{7AA0052F-0A3E-5F0C-1328-AF56E6177FD9}"/>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33D063F-8D2E-69D7-D2C5-6103021C9B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0B14BF48-3884-4970-A370-115BD2154A5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Rectangle 12">
            <a:extLst>
              <a:ext uri="{FF2B5EF4-FFF2-40B4-BE49-F238E27FC236}">
                <a16:creationId xmlns:a16="http://schemas.microsoft.com/office/drawing/2014/main" id="{478F2316-059F-A41D-BE06-F0D4CED694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527"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F545BBA8-CEA4-108E-23D3-868D456D2EC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tretch>
            <a:fillRect/>
          </a:stretch>
        </p:blipFill>
        <p:spPr>
          <a:xfrm>
            <a:off x="1" y="5006045"/>
            <a:ext cx="4965192" cy="144668"/>
          </a:xfrm>
          <a:prstGeom prst="rect">
            <a:avLst/>
          </a:prstGeom>
        </p:spPr>
      </p:pic>
      <p:sp>
        <p:nvSpPr>
          <p:cNvPr id="17" name="Rectangle 16">
            <a:extLst>
              <a:ext uri="{FF2B5EF4-FFF2-40B4-BE49-F238E27FC236}">
                <a16:creationId xmlns:a16="http://schemas.microsoft.com/office/drawing/2014/main" id="{1CF0599A-0D7D-673D-A106-895745DAA7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8F19D21E-B379-D3A5-E8B2-FE0BAA171A93}"/>
              </a:ext>
            </a:extLst>
          </p:cNvPr>
          <p:cNvSpPr>
            <a:spLocks noGrp="1"/>
          </p:cNvSpPr>
          <p:nvPr>
            <p:ph type="title"/>
          </p:nvPr>
        </p:nvSpPr>
        <p:spPr>
          <a:xfrm>
            <a:off x="680321" y="2063262"/>
            <a:ext cx="3739279" cy="2661052"/>
          </a:xfrm>
        </p:spPr>
        <p:txBody>
          <a:bodyPr>
            <a:normAutofit/>
          </a:bodyPr>
          <a:lstStyle/>
          <a:p>
            <a:pPr algn="r"/>
            <a:r>
              <a:rPr lang="en-US" sz="4400" dirty="0"/>
              <a:t>Conclusions</a:t>
            </a:r>
          </a:p>
        </p:txBody>
      </p:sp>
      <p:graphicFrame>
        <p:nvGraphicFramePr>
          <p:cNvPr id="5" name="Content Placeholder 2">
            <a:extLst>
              <a:ext uri="{FF2B5EF4-FFF2-40B4-BE49-F238E27FC236}">
                <a16:creationId xmlns:a16="http://schemas.microsoft.com/office/drawing/2014/main" id="{37A679FD-5E4F-7EC4-496C-464B732DEAB8}"/>
              </a:ext>
            </a:extLst>
          </p:cNvPr>
          <p:cNvGraphicFramePr>
            <a:graphicFrameLocks noGrp="1"/>
          </p:cNvGraphicFramePr>
          <p:nvPr>
            <p:ph idx="1"/>
          </p:nvPr>
        </p:nvGraphicFramePr>
        <p:xfrm>
          <a:off x="5284788" y="639763"/>
          <a:ext cx="6261100" cy="55784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3399579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a:extLst>
            <a:ext uri="{FF2B5EF4-FFF2-40B4-BE49-F238E27FC236}">
              <a16:creationId xmlns:a16="http://schemas.microsoft.com/office/drawing/2014/main" id="{75142BE9-AF80-CCAF-72FC-9CD1F36405D9}"/>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E50308C-293D-E708-3B39-D526391C9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9E4D49EE-35A7-4E62-71A3-5BC018F9C29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Rectangle 12">
            <a:extLst>
              <a:ext uri="{FF2B5EF4-FFF2-40B4-BE49-F238E27FC236}">
                <a16:creationId xmlns:a16="http://schemas.microsoft.com/office/drawing/2014/main" id="{2FE0538D-B4DF-DE8C-403D-1A86267366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527"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4C0EF847-F08C-2BCD-4A4C-888B651B6AC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tretch>
            <a:fillRect/>
          </a:stretch>
        </p:blipFill>
        <p:spPr>
          <a:xfrm>
            <a:off x="1" y="5006045"/>
            <a:ext cx="4965192" cy="144668"/>
          </a:xfrm>
          <a:prstGeom prst="rect">
            <a:avLst/>
          </a:prstGeom>
        </p:spPr>
      </p:pic>
      <p:sp>
        <p:nvSpPr>
          <p:cNvPr id="17" name="Rectangle 16">
            <a:extLst>
              <a:ext uri="{FF2B5EF4-FFF2-40B4-BE49-F238E27FC236}">
                <a16:creationId xmlns:a16="http://schemas.microsoft.com/office/drawing/2014/main" id="{8983913A-DC9A-44D7-E75F-21D2AD17EB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E24ED25B-0CDA-90D9-18D6-E67CB2BA731F}"/>
              </a:ext>
            </a:extLst>
          </p:cNvPr>
          <p:cNvSpPr>
            <a:spLocks noGrp="1"/>
          </p:cNvSpPr>
          <p:nvPr>
            <p:ph type="title"/>
          </p:nvPr>
        </p:nvSpPr>
        <p:spPr>
          <a:xfrm>
            <a:off x="680321" y="2063262"/>
            <a:ext cx="3739279" cy="2661052"/>
          </a:xfrm>
        </p:spPr>
        <p:txBody>
          <a:bodyPr>
            <a:normAutofit/>
          </a:bodyPr>
          <a:lstStyle/>
          <a:p>
            <a:pPr algn="r"/>
            <a:r>
              <a:rPr lang="en-US" sz="4400"/>
              <a:t>Reasons</a:t>
            </a:r>
          </a:p>
        </p:txBody>
      </p:sp>
      <p:graphicFrame>
        <p:nvGraphicFramePr>
          <p:cNvPr id="5" name="Content Placeholder 2">
            <a:extLst>
              <a:ext uri="{FF2B5EF4-FFF2-40B4-BE49-F238E27FC236}">
                <a16:creationId xmlns:a16="http://schemas.microsoft.com/office/drawing/2014/main" id="{4C0C48AC-306E-6455-F06D-B16A29E3BBF9}"/>
              </a:ext>
            </a:extLst>
          </p:cNvPr>
          <p:cNvGraphicFramePr>
            <a:graphicFrameLocks noGrp="1"/>
          </p:cNvGraphicFramePr>
          <p:nvPr>
            <p:ph idx="1"/>
          </p:nvPr>
        </p:nvGraphicFramePr>
        <p:xfrm>
          <a:off x="5284788" y="639763"/>
          <a:ext cx="6261100" cy="55784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8622957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2A773CA-28F4-49C2-BFA3-49A5867C7A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5D7C72BA-4476-4E4B-BC37-9A75FD0C595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Rectangle 12">
            <a:extLst>
              <a:ext uri="{FF2B5EF4-FFF2-40B4-BE49-F238E27FC236}">
                <a16:creationId xmlns:a16="http://schemas.microsoft.com/office/drawing/2014/main" id="{3009A16D-868B-4145-BBC6-555098537E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527"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3992EB33-38E1-4175-8EE2-9BB8CC159C7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tretch>
            <a:fillRect/>
          </a:stretch>
        </p:blipFill>
        <p:spPr>
          <a:xfrm>
            <a:off x="1" y="5006045"/>
            <a:ext cx="4965192" cy="144668"/>
          </a:xfrm>
          <a:prstGeom prst="rect">
            <a:avLst/>
          </a:prstGeom>
        </p:spPr>
      </p:pic>
      <p:sp>
        <p:nvSpPr>
          <p:cNvPr id="17" name="Rectangle 16">
            <a:extLst>
              <a:ext uri="{FF2B5EF4-FFF2-40B4-BE49-F238E27FC236}">
                <a16:creationId xmlns:a16="http://schemas.microsoft.com/office/drawing/2014/main" id="{2DCAE5CF-5D29-4779-83E1-BDB64E4F30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042999F8-9237-B49F-AA38-7E0A93A89C16}"/>
              </a:ext>
            </a:extLst>
          </p:cNvPr>
          <p:cNvSpPr>
            <a:spLocks noGrp="1"/>
          </p:cNvSpPr>
          <p:nvPr>
            <p:ph type="title"/>
          </p:nvPr>
        </p:nvSpPr>
        <p:spPr>
          <a:xfrm>
            <a:off x="680321" y="2063262"/>
            <a:ext cx="3739279" cy="2661052"/>
          </a:xfrm>
        </p:spPr>
        <p:txBody>
          <a:bodyPr>
            <a:normAutofit/>
          </a:bodyPr>
          <a:lstStyle/>
          <a:p>
            <a:pPr algn="r"/>
            <a:r>
              <a:rPr lang="en-US" sz="4400"/>
              <a:t>Goal</a:t>
            </a:r>
          </a:p>
        </p:txBody>
      </p:sp>
      <p:graphicFrame>
        <p:nvGraphicFramePr>
          <p:cNvPr id="5" name="Content Placeholder 2">
            <a:extLst>
              <a:ext uri="{FF2B5EF4-FFF2-40B4-BE49-F238E27FC236}">
                <a16:creationId xmlns:a16="http://schemas.microsoft.com/office/drawing/2014/main" id="{A9550EC5-44A8-C77C-234D-998655E5B649}"/>
              </a:ext>
            </a:extLst>
          </p:cNvPr>
          <p:cNvGraphicFramePr>
            <a:graphicFrameLocks noGrp="1"/>
          </p:cNvGraphicFramePr>
          <p:nvPr>
            <p:ph idx="1"/>
            <p:extLst>
              <p:ext uri="{D42A27DB-BD31-4B8C-83A1-F6EECF244321}">
                <p14:modId xmlns:p14="http://schemas.microsoft.com/office/powerpoint/2010/main" val="2096144983"/>
              </p:ext>
            </p:extLst>
          </p:nvPr>
        </p:nvGraphicFramePr>
        <p:xfrm>
          <a:off x="5284788" y="639763"/>
          <a:ext cx="6261100" cy="55784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6489599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2A773CA-28F4-49C2-BFA3-49A5867C7A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5D7C72BA-4476-4E4B-BC37-9A75FD0C595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Rectangle 12">
            <a:extLst>
              <a:ext uri="{FF2B5EF4-FFF2-40B4-BE49-F238E27FC236}">
                <a16:creationId xmlns:a16="http://schemas.microsoft.com/office/drawing/2014/main" id="{3009A16D-868B-4145-BBC6-555098537E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527"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3992EB33-38E1-4175-8EE2-9BB8CC159C7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tretch>
            <a:fillRect/>
          </a:stretch>
        </p:blipFill>
        <p:spPr>
          <a:xfrm>
            <a:off x="1" y="5006045"/>
            <a:ext cx="4965192" cy="144668"/>
          </a:xfrm>
          <a:prstGeom prst="rect">
            <a:avLst/>
          </a:prstGeom>
        </p:spPr>
      </p:pic>
      <p:sp>
        <p:nvSpPr>
          <p:cNvPr id="17" name="Rectangle 16">
            <a:extLst>
              <a:ext uri="{FF2B5EF4-FFF2-40B4-BE49-F238E27FC236}">
                <a16:creationId xmlns:a16="http://schemas.microsoft.com/office/drawing/2014/main" id="{2DCAE5CF-5D29-4779-83E1-BDB64E4F30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E700DCB6-2F61-AF3D-336B-06D5A8FAA9D7}"/>
              </a:ext>
            </a:extLst>
          </p:cNvPr>
          <p:cNvSpPr>
            <a:spLocks noGrp="1"/>
          </p:cNvSpPr>
          <p:nvPr>
            <p:ph type="title"/>
          </p:nvPr>
        </p:nvSpPr>
        <p:spPr>
          <a:xfrm>
            <a:off x="680321" y="2063262"/>
            <a:ext cx="3739279" cy="2661052"/>
          </a:xfrm>
        </p:spPr>
        <p:txBody>
          <a:bodyPr>
            <a:normAutofit/>
          </a:bodyPr>
          <a:lstStyle/>
          <a:p>
            <a:pPr algn="r"/>
            <a:r>
              <a:rPr lang="en-US" sz="4400"/>
              <a:t>Reasons</a:t>
            </a:r>
          </a:p>
        </p:txBody>
      </p:sp>
      <p:graphicFrame>
        <p:nvGraphicFramePr>
          <p:cNvPr id="5" name="Content Placeholder 2">
            <a:extLst>
              <a:ext uri="{FF2B5EF4-FFF2-40B4-BE49-F238E27FC236}">
                <a16:creationId xmlns:a16="http://schemas.microsoft.com/office/drawing/2014/main" id="{60FA47EC-B29B-3FBD-E8A1-B8A1F91CAA53}"/>
              </a:ext>
            </a:extLst>
          </p:cNvPr>
          <p:cNvGraphicFramePr>
            <a:graphicFrameLocks noGrp="1"/>
          </p:cNvGraphicFramePr>
          <p:nvPr>
            <p:ph idx="1"/>
            <p:extLst>
              <p:ext uri="{D42A27DB-BD31-4B8C-83A1-F6EECF244321}">
                <p14:modId xmlns:p14="http://schemas.microsoft.com/office/powerpoint/2010/main" val="1069083320"/>
              </p:ext>
            </p:extLst>
          </p:nvPr>
        </p:nvGraphicFramePr>
        <p:xfrm>
          <a:off x="5284788" y="639763"/>
          <a:ext cx="6261100" cy="55784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6550532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FBE647-7903-10BC-5BCE-B4CF4869952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F005B97-B371-E130-F229-6AAC454C9756}"/>
              </a:ext>
            </a:extLst>
          </p:cNvPr>
          <p:cNvSpPr>
            <a:spLocks noGrp="1"/>
          </p:cNvSpPr>
          <p:nvPr>
            <p:ph type="title"/>
          </p:nvPr>
        </p:nvSpPr>
        <p:spPr/>
        <p:txBody>
          <a:bodyPr/>
          <a:lstStyle/>
          <a:p>
            <a:r>
              <a:rPr lang="en-US" dirty="0"/>
              <a:t>Jesus Leaves the Crowd</a:t>
            </a:r>
          </a:p>
        </p:txBody>
      </p:sp>
      <p:sp>
        <p:nvSpPr>
          <p:cNvPr id="3" name="Content Placeholder 2">
            <a:extLst>
              <a:ext uri="{FF2B5EF4-FFF2-40B4-BE49-F238E27FC236}">
                <a16:creationId xmlns:a16="http://schemas.microsoft.com/office/drawing/2014/main" id="{462EAAAA-A55C-2B2F-9B66-3CFD0D892679}"/>
              </a:ext>
            </a:extLst>
          </p:cNvPr>
          <p:cNvSpPr>
            <a:spLocks noGrp="1"/>
          </p:cNvSpPr>
          <p:nvPr>
            <p:ph idx="1"/>
          </p:nvPr>
        </p:nvSpPr>
        <p:spPr>
          <a:xfrm>
            <a:off x="680321" y="2143432"/>
            <a:ext cx="11187214" cy="4714568"/>
          </a:xfrm>
        </p:spPr>
        <p:txBody>
          <a:bodyPr>
            <a:normAutofit fontScale="92500" lnSpcReduction="10000"/>
          </a:bodyPr>
          <a:lstStyle/>
          <a:p>
            <a:r>
              <a:rPr lang="en-US" sz="2800" dirty="0"/>
              <a:t>Then those men, when they had seen the miracle that Jesus did, said, This is of a truth that prophet that should come into the world. When Jesus therefore perceived that they would come and take him by force, to make him a king, he departed again into a mountain himself alone. And when even was now come, his disciples went down unto the sea, And entered into a ship, and went over the sea toward Capernaum. And it was now dark, and Jesus was not come to them. And the sea arose by reason of a great wind that blew. So when they had rowed about five and twenty or thirty furlongs [</a:t>
            </a:r>
            <a:r>
              <a:rPr lang="en-US" sz="2800" u="sng" dirty="0"/>
              <a:t>3-3.5 Miles</a:t>
            </a:r>
            <a:r>
              <a:rPr lang="en-US" sz="2800" dirty="0"/>
              <a:t>], they see Jesus walking on the sea, and drawing nigh unto the ship: and they were afraid. But he saith unto them, It is I; be not afraid. Then they willingly received him into the ship: and immediately the ship was at the land whither they went (John 6:14–21).</a:t>
            </a:r>
          </a:p>
        </p:txBody>
      </p:sp>
    </p:spTree>
    <p:extLst>
      <p:ext uri="{BB962C8B-B14F-4D97-AF65-F5344CB8AC3E}">
        <p14:creationId xmlns:p14="http://schemas.microsoft.com/office/powerpoint/2010/main" val="12886370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71669-F1EA-4B7C-4483-B14254C1FCE5}"/>
              </a:ext>
            </a:extLst>
          </p:cNvPr>
          <p:cNvSpPr>
            <a:spLocks noGrp="1"/>
          </p:cNvSpPr>
          <p:nvPr>
            <p:ph type="title"/>
          </p:nvPr>
        </p:nvSpPr>
        <p:spPr/>
        <p:txBody>
          <a:bodyPr/>
          <a:lstStyle/>
          <a:p>
            <a:r>
              <a:rPr lang="en-US" dirty="0"/>
              <a:t>Better than Moses</a:t>
            </a:r>
          </a:p>
        </p:txBody>
      </p:sp>
      <p:sp>
        <p:nvSpPr>
          <p:cNvPr id="3" name="Content Placeholder 2">
            <a:extLst>
              <a:ext uri="{FF2B5EF4-FFF2-40B4-BE49-F238E27FC236}">
                <a16:creationId xmlns:a16="http://schemas.microsoft.com/office/drawing/2014/main" id="{7A262C6F-3CFE-7CBF-0E49-CC3DC4EA48BC}"/>
              </a:ext>
            </a:extLst>
          </p:cNvPr>
          <p:cNvSpPr>
            <a:spLocks noGrp="1"/>
          </p:cNvSpPr>
          <p:nvPr>
            <p:ph idx="1"/>
          </p:nvPr>
        </p:nvSpPr>
        <p:spPr>
          <a:xfrm>
            <a:off x="680321" y="2336872"/>
            <a:ext cx="10656273" cy="4309733"/>
          </a:xfrm>
        </p:spPr>
        <p:txBody>
          <a:bodyPr>
            <a:normAutofit fontScale="92500"/>
          </a:bodyPr>
          <a:lstStyle/>
          <a:p>
            <a:r>
              <a:rPr lang="en-US" sz="3200" dirty="0"/>
              <a:t>Our fathers did eat manna in the desert; as it is written, He gave them bread from heaven to eat. Then Jesus said unto them, Verily, verily, I say unto you, Moses gave you not that bread from heaven; but my Father giveth you the true bread from heaven. For the bread of God is the which cometh down from heaven, and giveth life unto the world. Then said they unto him, Lord, evermore give us this bread. And Jesus said unto them, I am the bread of life: he that cometh to me shall never hunger; and he that believeth on me shall never thirst (John 6:31–35).</a:t>
            </a:r>
          </a:p>
        </p:txBody>
      </p:sp>
    </p:spTree>
    <p:extLst>
      <p:ext uri="{BB962C8B-B14F-4D97-AF65-F5344CB8AC3E}">
        <p14:creationId xmlns:p14="http://schemas.microsoft.com/office/powerpoint/2010/main" val="6247970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1CFC1BB-C5B3-4479-9752-C53221627F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4" name="Picture 13">
            <a:extLst>
              <a:ext uri="{FF2B5EF4-FFF2-40B4-BE49-F238E27FC236}">
                <a16:creationId xmlns:a16="http://schemas.microsoft.com/office/drawing/2014/main" id="{5B5FB5AC-39B2-4094-B486-0FCD501D504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16" name="Picture 15">
            <a:extLst>
              <a:ext uri="{FF2B5EF4-FFF2-40B4-BE49-F238E27FC236}">
                <a16:creationId xmlns:a16="http://schemas.microsoft.com/office/drawing/2014/main" id="{7150CFE4-97B0-48C6-ACD6-9399CBA1190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18" name="Rectangle 17">
            <a:extLst>
              <a:ext uri="{FF2B5EF4-FFF2-40B4-BE49-F238E27FC236}">
                <a16:creationId xmlns:a16="http://schemas.microsoft.com/office/drawing/2014/main" id="{A3C6F7F0-46EA-4F8E-A112-1B517C2B5A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0" name="Rectangle 19">
            <a:extLst>
              <a:ext uri="{FF2B5EF4-FFF2-40B4-BE49-F238E27FC236}">
                <a16:creationId xmlns:a16="http://schemas.microsoft.com/office/drawing/2014/main" id="{1691A3CC-CDA1-4C3B-9150-FCFB5373D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7" name="Picture 6" descr="A wave with lightning in the sky&#10;&#10;AI-generated content may be incorrect.">
            <a:extLst>
              <a:ext uri="{FF2B5EF4-FFF2-40B4-BE49-F238E27FC236}">
                <a16:creationId xmlns:a16="http://schemas.microsoft.com/office/drawing/2014/main" id="{1D840863-BDE9-8370-8B7E-28EDE570F72A}"/>
              </a:ext>
            </a:extLst>
          </p:cNvPr>
          <p:cNvPicPr>
            <a:picLocks noChangeAspect="1"/>
          </p:cNvPicPr>
          <p:nvPr/>
        </p:nvPicPr>
        <p:blipFill>
          <a:blip r:embed="rId5">
            <a:extLst>
              <a:ext uri="{28A0092B-C50C-407E-A947-70E740481C1C}">
                <a14:useLocalDpi xmlns:a14="http://schemas.microsoft.com/office/drawing/2010/main" val="0"/>
              </a:ext>
            </a:extLst>
          </a:blip>
          <a:srcRect t="10679" r="9091"/>
          <a:stretch>
            <a:fillRect/>
          </a:stretch>
        </p:blipFill>
        <p:spPr>
          <a:xfrm>
            <a:off x="-3176" y="10"/>
            <a:ext cx="12192000" cy="6857991"/>
          </a:xfrm>
          <a:prstGeom prst="rect">
            <a:avLst/>
          </a:prstGeom>
        </p:spPr>
      </p:pic>
      <p:sp>
        <p:nvSpPr>
          <p:cNvPr id="22" name="Rectangle 21">
            <a:extLst>
              <a:ext uri="{FF2B5EF4-FFF2-40B4-BE49-F238E27FC236}">
                <a16:creationId xmlns:a16="http://schemas.microsoft.com/office/drawing/2014/main" id="{41704883-D088-4683-A1FD-AEE53B336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4249541"/>
            <a:ext cx="8968085" cy="1660332"/>
          </a:xfrm>
          <a:prstGeom prst="rect">
            <a:avLst/>
          </a:prstGeom>
          <a:solidFill>
            <a:schemeClr val="bg1">
              <a:lumMod val="95000"/>
              <a:lumOff val="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56E03BF1-BE63-1E49-05B2-A1A967025A7C}"/>
              </a:ext>
            </a:extLst>
          </p:cNvPr>
          <p:cNvSpPr>
            <a:spLocks noGrp="1"/>
          </p:cNvSpPr>
          <p:nvPr>
            <p:ph type="title"/>
          </p:nvPr>
        </p:nvSpPr>
        <p:spPr>
          <a:xfrm>
            <a:off x="680322" y="4767897"/>
            <a:ext cx="8133478" cy="940240"/>
          </a:xfrm>
        </p:spPr>
        <p:txBody>
          <a:bodyPr vert="horz" lIns="91440" tIns="45720" rIns="91440" bIns="45720" rtlCol="0" anchor="b">
            <a:noAutofit/>
          </a:bodyPr>
          <a:lstStyle/>
          <a:p>
            <a:pPr algn="r"/>
            <a:r>
              <a:rPr lang="en-US" sz="4400" dirty="0"/>
              <a:t>Jesus Could not be Stopped by the Storm</a:t>
            </a:r>
          </a:p>
        </p:txBody>
      </p:sp>
      <p:sp>
        <p:nvSpPr>
          <p:cNvPr id="24" name="Rectangle 23">
            <a:extLst>
              <a:ext uri="{FF2B5EF4-FFF2-40B4-BE49-F238E27FC236}">
                <a16:creationId xmlns:a16="http://schemas.microsoft.com/office/drawing/2014/main" id="{A9C04EC1-26B9-40BD-84A6-B2C0A913D0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4249541"/>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6" name="Rectangle 25">
            <a:extLst>
              <a:ext uri="{FF2B5EF4-FFF2-40B4-BE49-F238E27FC236}">
                <a16:creationId xmlns:a16="http://schemas.microsoft.com/office/drawing/2014/main" id="{9BAB74E2-5A82-47FD-BBB4-BFD47779FF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902314"/>
            <a:ext cx="8968085" cy="275942"/>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9C4FFB60-A034-4994-8F55-E38D4F31C8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5902314"/>
            <a:ext cx="3080285" cy="275942"/>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96573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AEAEF-B26E-82EA-9041-BE493C068438}"/>
              </a:ext>
            </a:extLst>
          </p:cNvPr>
          <p:cNvSpPr>
            <a:spLocks noGrp="1"/>
          </p:cNvSpPr>
          <p:nvPr>
            <p:ph type="title"/>
          </p:nvPr>
        </p:nvSpPr>
        <p:spPr/>
        <p:txBody>
          <a:bodyPr/>
          <a:lstStyle/>
          <a:p>
            <a:r>
              <a:rPr lang="en-US" dirty="0"/>
              <a:t>Jesus’ Solace is Interrupted </a:t>
            </a:r>
          </a:p>
        </p:txBody>
      </p:sp>
      <p:sp>
        <p:nvSpPr>
          <p:cNvPr id="3" name="Content Placeholder 2">
            <a:extLst>
              <a:ext uri="{FF2B5EF4-FFF2-40B4-BE49-F238E27FC236}">
                <a16:creationId xmlns:a16="http://schemas.microsoft.com/office/drawing/2014/main" id="{19A96AC2-082E-30D9-E22C-2AEDC3575883}"/>
              </a:ext>
            </a:extLst>
          </p:cNvPr>
          <p:cNvSpPr>
            <a:spLocks noGrp="1"/>
          </p:cNvSpPr>
          <p:nvPr>
            <p:ph idx="1"/>
          </p:nvPr>
        </p:nvSpPr>
        <p:spPr>
          <a:xfrm>
            <a:off x="680321" y="2336873"/>
            <a:ext cx="10567782" cy="4044262"/>
          </a:xfrm>
        </p:spPr>
        <p:txBody>
          <a:bodyPr>
            <a:normAutofit/>
          </a:bodyPr>
          <a:lstStyle/>
          <a:p>
            <a:r>
              <a:rPr lang="en-US" sz="3200" dirty="0"/>
              <a:t>When Jesus heard of it, he departed thence by ship into a desert place apart: and when the people had heard thereof, they followed him on foot out of the cities. And Jesus went forth, and saw a great multitude, and was moved with compassion toward them, and he healed their sick (Matt 14:13–14).</a:t>
            </a:r>
          </a:p>
        </p:txBody>
      </p:sp>
    </p:spTree>
    <p:extLst>
      <p:ext uri="{BB962C8B-B14F-4D97-AF65-F5344CB8AC3E}">
        <p14:creationId xmlns:p14="http://schemas.microsoft.com/office/powerpoint/2010/main" val="12568133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A2290-7159-C5AE-AC18-060CA5A557F4}"/>
              </a:ext>
            </a:extLst>
          </p:cNvPr>
          <p:cNvSpPr>
            <a:spLocks noGrp="1"/>
          </p:cNvSpPr>
          <p:nvPr>
            <p:ph type="title"/>
          </p:nvPr>
        </p:nvSpPr>
        <p:spPr/>
        <p:txBody>
          <a:bodyPr/>
          <a:lstStyle/>
          <a:p>
            <a:r>
              <a:rPr lang="en-US" dirty="0"/>
              <a:t>Jesus’ Resumes His Solace and Prayer Time</a:t>
            </a:r>
          </a:p>
        </p:txBody>
      </p:sp>
      <p:sp>
        <p:nvSpPr>
          <p:cNvPr id="3" name="Content Placeholder 2">
            <a:extLst>
              <a:ext uri="{FF2B5EF4-FFF2-40B4-BE49-F238E27FC236}">
                <a16:creationId xmlns:a16="http://schemas.microsoft.com/office/drawing/2014/main" id="{1519A1E1-CF43-B257-50BB-A1DD04D214CA}"/>
              </a:ext>
            </a:extLst>
          </p:cNvPr>
          <p:cNvSpPr>
            <a:spLocks noGrp="1"/>
          </p:cNvSpPr>
          <p:nvPr>
            <p:ph idx="1"/>
          </p:nvPr>
        </p:nvSpPr>
        <p:spPr/>
        <p:txBody>
          <a:bodyPr>
            <a:normAutofit/>
          </a:bodyPr>
          <a:lstStyle/>
          <a:p>
            <a:r>
              <a:rPr lang="en-US" sz="3200" dirty="0">
                <a:solidFill>
                  <a:srgbClr val="FFFF00"/>
                </a:solidFill>
              </a:rPr>
              <a:t>And straightway Jesus constrained his disciples to get into a ship, and to go before him unto the other side, while he sent the multitudes away. And when he had sent the multitudes away, he went up into a mountain apart to pray: and when the evening was come, he was there alone </a:t>
            </a:r>
            <a:r>
              <a:rPr lang="en-US" sz="3200" dirty="0"/>
              <a:t>(Matt 14:22–23).</a:t>
            </a:r>
          </a:p>
        </p:txBody>
      </p:sp>
    </p:spTree>
    <p:extLst>
      <p:ext uri="{BB962C8B-B14F-4D97-AF65-F5344CB8AC3E}">
        <p14:creationId xmlns:p14="http://schemas.microsoft.com/office/powerpoint/2010/main" val="22093397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3DD0B6-1B40-8691-08D2-1C322551940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A3DB16-8885-BB6B-1A26-061B7BF1E730}"/>
              </a:ext>
            </a:extLst>
          </p:cNvPr>
          <p:cNvSpPr>
            <a:spLocks noGrp="1"/>
          </p:cNvSpPr>
          <p:nvPr>
            <p:ph type="title"/>
          </p:nvPr>
        </p:nvSpPr>
        <p:spPr/>
        <p:txBody>
          <a:bodyPr/>
          <a:lstStyle/>
          <a:p>
            <a:r>
              <a:rPr lang="en-US" dirty="0"/>
              <a:t>The Disciples Struggle in a Storm</a:t>
            </a:r>
          </a:p>
        </p:txBody>
      </p:sp>
      <p:sp>
        <p:nvSpPr>
          <p:cNvPr id="3" name="Content Placeholder 2">
            <a:extLst>
              <a:ext uri="{FF2B5EF4-FFF2-40B4-BE49-F238E27FC236}">
                <a16:creationId xmlns:a16="http://schemas.microsoft.com/office/drawing/2014/main" id="{28935835-3C7E-5016-C4DE-3DFA888A83A3}"/>
              </a:ext>
            </a:extLst>
          </p:cNvPr>
          <p:cNvSpPr>
            <a:spLocks noGrp="1"/>
          </p:cNvSpPr>
          <p:nvPr>
            <p:ph idx="1"/>
          </p:nvPr>
        </p:nvSpPr>
        <p:spPr>
          <a:xfrm>
            <a:off x="680321" y="2336873"/>
            <a:ext cx="10705434" cy="4044262"/>
          </a:xfrm>
        </p:spPr>
        <p:txBody>
          <a:bodyPr>
            <a:normAutofit/>
          </a:bodyPr>
          <a:lstStyle/>
          <a:p>
            <a:r>
              <a:rPr lang="en-US" sz="3200" dirty="0">
                <a:solidFill>
                  <a:srgbClr val="FFFF00"/>
                </a:solidFill>
              </a:rPr>
              <a:t>But the ship was now in the midst of the sea, tossed with waves: for the wind was contrary. And in the fourth watch of the night Jesus went unto them, walking on the sea </a:t>
            </a:r>
            <a:r>
              <a:rPr lang="en-US" sz="3200" dirty="0"/>
              <a:t>(Matt 14:24–25).</a:t>
            </a:r>
          </a:p>
          <a:p>
            <a:r>
              <a:rPr lang="en-US" sz="3200" dirty="0"/>
              <a:t>And he saw them toiling in rowing; for the wind was contrary unto them: and about the fourth watch of the night he cometh unto them, walking upon the sea, and would have passed by them (Mark 6:48).</a:t>
            </a:r>
          </a:p>
          <a:p>
            <a:endParaRPr lang="en-US" sz="3200" dirty="0"/>
          </a:p>
          <a:p>
            <a:pPr marL="0" indent="0">
              <a:buNone/>
            </a:pPr>
            <a:endParaRPr lang="en-US" sz="3200" dirty="0"/>
          </a:p>
        </p:txBody>
      </p:sp>
    </p:spTree>
    <p:extLst>
      <p:ext uri="{BB962C8B-B14F-4D97-AF65-F5344CB8AC3E}">
        <p14:creationId xmlns:p14="http://schemas.microsoft.com/office/powerpoint/2010/main" val="4005415837"/>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docProps/app.xml><?xml version="1.0" encoding="utf-8"?>
<Properties xmlns="http://schemas.openxmlformats.org/officeDocument/2006/extended-properties" xmlns:vt="http://schemas.openxmlformats.org/officeDocument/2006/docPropsVTypes">
  <Template>Berlin</Template>
  <TotalTime>1421</TotalTime>
  <Words>1094</Words>
  <Application>Microsoft Office PowerPoint</Application>
  <PresentationFormat>Widescreen</PresentationFormat>
  <Paragraphs>42</Paragraphs>
  <Slides>17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Arial</vt:lpstr>
      <vt:lpstr>Trebuchet MS</vt:lpstr>
      <vt:lpstr>Berlin</vt:lpstr>
      <vt:lpstr>Trusting the God Who Walks on the Storms</vt:lpstr>
      <vt:lpstr>Goal</vt:lpstr>
      <vt:lpstr>Reasons</vt:lpstr>
      <vt:lpstr>Jesus Leaves the Crowd</vt:lpstr>
      <vt:lpstr>Better than Moses</vt:lpstr>
      <vt:lpstr>Jesus Could not be Stopped by the Storm</vt:lpstr>
      <vt:lpstr>Jesus’ Solace is Interrupted </vt:lpstr>
      <vt:lpstr>Jesus’ Resumes His Solace and Prayer Time</vt:lpstr>
      <vt:lpstr>The Disciples Struggle in a Storm</vt:lpstr>
      <vt:lpstr>A Sign of His Deity</vt:lpstr>
      <vt:lpstr>Jesus Could Help Peter Through the Storm</vt:lpstr>
      <vt:lpstr>The Great “I Am”</vt:lpstr>
      <vt:lpstr>Peter’s Faith Turned to Doubt</vt:lpstr>
      <vt:lpstr>Jesus Has the Power of God Over Creation</vt:lpstr>
      <vt:lpstr>Jesus Calms The Storm Again</vt:lpstr>
      <vt:lpstr>Conclusions</vt:lpstr>
      <vt:lpstr>Reasons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Peters, Joseph Daniel</dc:creator>
  <cp:lastModifiedBy>Joseph Peters</cp:lastModifiedBy>
  <cp:revision>2</cp:revision>
  <dcterms:created xsi:type="dcterms:W3CDTF">2025-08-27T20:06:09Z</dcterms:created>
  <dcterms:modified xsi:type="dcterms:W3CDTF">2025-08-29T16:55:53Z</dcterms:modified>
</cp:coreProperties>
</file>