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62" r:id="rId6"/>
    <p:sldId id="265" r:id="rId7"/>
    <p:sldId id="273" r:id="rId8"/>
    <p:sldId id="263" r:id="rId9"/>
    <p:sldId id="266" r:id="rId10"/>
    <p:sldId id="267" r:id="rId11"/>
    <p:sldId id="264" r:id="rId12"/>
    <p:sldId id="268" r:id="rId13"/>
    <p:sldId id="269" r:id="rId14"/>
    <p:sldId id="270" r:id="rId15"/>
    <p:sldId id="272" r:id="rId16"/>
    <p:sldId id="276" r:id="rId17"/>
    <p:sldId id="274" r:id="rId18"/>
    <p:sldId id="25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40902-5707-45D3-91C0-94E5A8263BB3}" v="59" dt="2022-06-24T21:41:27.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Peters" userId="165f7ea119fd5f68" providerId="LiveId" clId="{52540902-5707-45D3-91C0-94E5A8263BB3}"/>
    <pc:docChg chg="undo custSel addSld delSld modSld sldOrd">
      <pc:chgData name="Joseph Peters" userId="165f7ea119fd5f68" providerId="LiveId" clId="{52540902-5707-45D3-91C0-94E5A8263BB3}" dt="2022-06-25T15:36:23.224" v="873" actId="47"/>
      <pc:docMkLst>
        <pc:docMk/>
      </pc:docMkLst>
      <pc:sldChg chg="modSp mod">
        <pc:chgData name="Joseph Peters" userId="165f7ea119fd5f68" providerId="LiveId" clId="{52540902-5707-45D3-91C0-94E5A8263BB3}" dt="2022-06-24T19:51:49.384" v="415" actId="113"/>
        <pc:sldMkLst>
          <pc:docMk/>
          <pc:sldMk cId="2334901536" sldId="257"/>
        </pc:sldMkLst>
        <pc:spChg chg="mod">
          <ac:chgData name="Joseph Peters" userId="165f7ea119fd5f68" providerId="LiveId" clId="{52540902-5707-45D3-91C0-94E5A8263BB3}" dt="2022-06-24T19:51:41.527" v="413" actId="113"/>
          <ac:spMkLst>
            <pc:docMk/>
            <pc:sldMk cId="2334901536" sldId="257"/>
            <ac:spMk id="2" creationId="{61636E74-9D64-4FA7-D9F7-A78F32E17C1E}"/>
          </ac:spMkLst>
        </pc:spChg>
        <pc:spChg chg="mod">
          <ac:chgData name="Joseph Peters" userId="165f7ea119fd5f68" providerId="LiveId" clId="{52540902-5707-45D3-91C0-94E5A8263BB3}" dt="2022-06-24T19:51:49.384" v="415" actId="113"/>
          <ac:spMkLst>
            <pc:docMk/>
            <pc:sldMk cId="2334901536" sldId="257"/>
            <ac:spMk id="3" creationId="{CED31C56-5E8A-EB19-27B7-61B67DE41755}"/>
          </ac:spMkLst>
        </pc:spChg>
      </pc:sldChg>
      <pc:sldChg chg="modSp mod">
        <pc:chgData name="Joseph Peters" userId="165f7ea119fd5f68" providerId="LiveId" clId="{52540902-5707-45D3-91C0-94E5A8263BB3}" dt="2022-06-24T21:41:27.714" v="872" actId="339"/>
        <pc:sldMkLst>
          <pc:docMk/>
          <pc:sldMk cId="2476537068" sldId="258"/>
        </pc:sldMkLst>
        <pc:spChg chg="mod">
          <ac:chgData name="Joseph Peters" userId="165f7ea119fd5f68" providerId="LiveId" clId="{52540902-5707-45D3-91C0-94E5A8263BB3}" dt="2022-06-24T21:41:27.714" v="872" actId="339"/>
          <ac:spMkLst>
            <pc:docMk/>
            <pc:sldMk cId="2476537068" sldId="258"/>
            <ac:spMk id="2" creationId="{B5762004-66BD-C5A8-09AC-4D42EF6C539A}"/>
          </ac:spMkLst>
        </pc:spChg>
        <pc:graphicFrameChg chg="mod">
          <ac:chgData name="Joseph Peters" userId="165f7ea119fd5f68" providerId="LiveId" clId="{52540902-5707-45D3-91C0-94E5A8263BB3}" dt="2022-06-24T19:54:27.520" v="419"/>
          <ac:graphicFrameMkLst>
            <pc:docMk/>
            <pc:sldMk cId="2476537068" sldId="258"/>
            <ac:graphicFrameMk id="5" creationId="{50D6C64B-AF51-B032-FBFA-B7C362FF7DC0}"/>
          </ac:graphicFrameMkLst>
        </pc:graphicFrameChg>
      </pc:sldChg>
      <pc:sldChg chg="modSp mod ord">
        <pc:chgData name="Joseph Peters" userId="165f7ea119fd5f68" providerId="LiveId" clId="{52540902-5707-45D3-91C0-94E5A8263BB3}" dt="2022-06-24T21:35:24.338" v="784"/>
        <pc:sldMkLst>
          <pc:docMk/>
          <pc:sldMk cId="3696871776" sldId="259"/>
        </pc:sldMkLst>
        <pc:spChg chg="mod">
          <ac:chgData name="Joseph Peters" userId="165f7ea119fd5f68" providerId="LiveId" clId="{52540902-5707-45D3-91C0-94E5A8263BB3}" dt="2022-06-24T20:02:32.881" v="426"/>
          <ac:spMkLst>
            <pc:docMk/>
            <pc:sldMk cId="3696871776" sldId="259"/>
            <ac:spMk id="2" creationId="{7EF5BA1E-87F8-D9F3-DB68-0210352F2033}"/>
          </ac:spMkLst>
        </pc:spChg>
        <pc:graphicFrameChg chg="mod">
          <ac:chgData name="Joseph Peters" userId="165f7ea119fd5f68" providerId="LiveId" clId="{52540902-5707-45D3-91C0-94E5A8263BB3}" dt="2022-06-24T20:03:47.962" v="435" actId="207"/>
          <ac:graphicFrameMkLst>
            <pc:docMk/>
            <pc:sldMk cId="3696871776" sldId="259"/>
            <ac:graphicFrameMk id="7" creationId="{4CF195CD-1F60-ECA9-085B-549CD3AB8F57}"/>
          </ac:graphicFrameMkLst>
        </pc:graphicFrameChg>
      </pc:sldChg>
      <pc:sldChg chg="modSp mod">
        <pc:chgData name="Joseph Peters" userId="165f7ea119fd5f68" providerId="LiveId" clId="{52540902-5707-45D3-91C0-94E5A8263BB3}" dt="2022-06-24T21:40:55.809" v="868" actId="339"/>
        <pc:sldMkLst>
          <pc:docMk/>
          <pc:sldMk cId="2176752086" sldId="262"/>
        </pc:sldMkLst>
        <pc:spChg chg="mod">
          <ac:chgData name="Joseph Peters" userId="165f7ea119fd5f68" providerId="LiveId" clId="{52540902-5707-45D3-91C0-94E5A8263BB3}" dt="2022-06-24T21:40:55.809" v="868" actId="339"/>
          <ac:spMkLst>
            <pc:docMk/>
            <pc:sldMk cId="2176752086" sldId="262"/>
            <ac:spMk id="2" creationId="{8D43F10F-8757-1EC0-0C8F-F51AAD98A7D1}"/>
          </ac:spMkLst>
        </pc:spChg>
      </pc:sldChg>
      <pc:sldChg chg="modSp mod">
        <pc:chgData name="Joseph Peters" userId="165f7ea119fd5f68" providerId="LiveId" clId="{52540902-5707-45D3-91C0-94E5A8263BB3}" dt="2022-06-24T21:40:40.003" v="866" actId="339"/>
        <pc:sldMkLst>
          <pc:docMk/>
          <pc:sldMk cId="3860063882" sldId="263"/>
        </pc:sldMkLst>
        <pc:spChg chg="mod">
          <ac:chgData name="Joseph Peters" userId="165f7ea119fd5f68" providerId="LiveId" clId="{52540902-5707-45D3-91C0-94E5A8263BB3}" dt="2022-06-24T21:40:40.003" v="866" actId="339"/>
          <ac:spMkLst>
            <pc:docMk/>
            <pc:sldMk cId="3860063882" sldId="263"/>
            <ac:spMk id="2" creationId="{8D43F10F-8757-1EC0-0C8F-F51AAD98A7D1}"/>
          </ac:spMkLst>
        </pc:spChg>
      </pc:sldChg>
      <pc:sldChg chg="modSp mod">
        <pc:chgData name="Joseph Peters" userId="165f7ea119fd5f68" providerId="LiveId" clId="{52540902-5707-45D3-91C0-94E5A8263BB3}" dt="2022-06-24T21:40:18.520" v="863" actId="339"/>
        <pc:sldMkLst>
          <pc:docMk/>
          <pc:sldMk cId="3188612726" sldId="264"/>
        </pc:sldMkLst>
        <pc:spChg chg="mod">
          <ac:chgData name="Joseph Peters" userId="165f7ea119fd5f68" providerId="LiveId" clId="{52540902-5707-45D3-91C0-94E5A8263BB3}" dt="2022-06-24T21:40:18.520" v="863" actId="339"/>
          <ac:spMkLst>
            <pc:docMk/>
            <pc:sldMk cId="3188612726" sldId="264"/>
            <ac:spMk id="2" creationId="{8D43F10F-8757-1EC0-0C8F-F51AAD98A7D1}"/>
          </ac:spMkLst>
        </pc:spChg>
      </pc:sldChg>
      <pc:sldChg chg="modSp mod">
        <pc:chgData name="Joseph Peters" userId="165f7ea119fd5f68" providerId="LiveId" clId="{52540902-5707-45D3-91C0-94E5A8263BB3}" dt="2022-06-23T19:37:20.559" v="3" actId="113"/>
        <pc:sldMkLst>
          <pc:docMk/>
          <pc:sldMk cId="1854654419" sldId="265"/>
        </pc:sldMkLst>
        <pc:graphicFrameChg chg="mod modGraphic">
          <ac:chgData name="Joseph Peters" userId="165f7ea119fd5f68" providerId="LiveId" clId="{52540902-5707-45D3-91C0-94E5A8263BB3}" dt="2022-06-23T19:37:20.559" v="3" actId="113"/>
          <ac:graphicFrameMkLst>
            <pc:docMk/>
            <pc:sldMk cId="1854654419" sldId="265"/>
            <ac:graphicFrameMk id="4" creationId="{36187C0A-A4B6-C0E6-C202-163C0FCA12E2}"/>
          </ac:graphicFrameMkLst>
        </pc:graphicFrameChg>
      </pc:sldChg>
      <pc:sldChg chg="modSp mod">
        <pc:chgData name="Joseph Peters" userId="165f7ea119fd5f68" providerId="LiveId" clId="{52540902-5707-45D3-91C0-94E5A8263BB3}" dt="2022-06-23T19:46:55.641" v="74" actId="20577"/>
        <pc:sldMkLst>
          <pc:docMk/>
          <pc:sldMk cId="2695965916" sldId="266"/>
        </pc:sldMkLst>
        <pc:graphicFrameChg chg="mod modGraphic">
          <ac:chgData name="Joseph Peters" userId="165f7ea119fd5f68" providerId="LiveId" clId="{52540902-5707-45D3-91C0-94E5A8263BB3}" dt="2022-06-23T19:46:55.641" v="74" actId="20577"/>
          <ac:graphicFrameMkLst>
            <pc:docMk/>
            <pc:sldMk cId="2695965916" sldId="266"/>
            <ac:graphicFrameMk id="4" creationId="{36187C0A-A4B6-C0E6-C202-163C0FCA12E2}"/>
          </ac:graphicFrameMkLst>
        </pc:graphicFrameChg>
      </pc:sldChg>
      <pc:sldChg chg="modSp mod">
        <pc:chgData name="Joseph Peters" userId="165f7ea119fd5f68" providerId="LiveId" clId="{52540902-5707-45D3-91C0-94E5A8263BB3}" dt="2022-06-23T20:18:48.126" v="265" actId="14100"/>
        <pc:sldMkLst>
          <pc:docMk/>
          <pc:sldMk cId="3119974635" sldId="267"/>
        </pc:sldMkLst>
        <pc:graphicFrameChg chg="mod modGraphic">
          <ac:chgData name="Joseph Peters" userId="165f7ea119fd5f68" providerId="LiveId" clId="{52540902-5707-45D3-91C0-94E5A8263BB3}" dt="2022-06-23T20:18:48.126" v="265" actId="14100"/>
          <ac:graphicFrameMkLst>
            <pc:docMk/>
            <pc:sldMk cId="3119974635" sldId="267"/>
            <ac:graphicFrameMk id="4" creationId="{36187C0A-A4B6-C0E6-C202-163C0FCA12E2}"/>
          </ac:graphicFrameMkLst>
        </pc:graphicFrameChg>
      </pc:sldChg>
      <pc:sldChg chg="modSp mod">
        <pc:chgData name="Joseph Peters" userId="165f7ea119fd5f68" providerId="LiveId" clId="{52540902-5707-45D3-91C0-94E5A8263BB3}" dt="2022-06-23T20:19:00.712" v="267" actId="14100"/>
        <pc:sldMkLst>
          <pc:docMk/>
          <pc:sldMk cId="3961846527" sldId="268"/>
        </pc:sldMkLst>
        <pc:graphicFrameChg chg="mod modGraphic">
          <ac:chgData name="Joseph Peters" userId="165f7ea119fd5f68" providerId="LiveId" clId="{52540902-5707-45D3-91C0-94E5A8263BB3}" dt="2022-06-23T20:19:00.712" v="267" actId="14100"/>
          <ac:graphicFrameMkLst>
            <pc:docMk/>
            <pc:sldMk cId="3961846527" sldId="268"/>
            <ac:graphicFrameMk id="4" creationId="{36187C0A-A4B6-C0E6-C202-163C0FCA12E2}"/>
          </ac:graphicFrameMkLst>
        </pc:graphicFrameChg>
      </pc:sldChg>
      <pc:sldChg chg="modSp mod">
        <pc:chgData name="Joseph Peters" userId="165f7ea119fd5f68" providerId="LiveId" clId="{52540902-5707-45D3-91C0-94E5A8263BB3}" dt="2022-06-24T21:37:18.325" v="820" actId="113"/>
        <pc:sldMkLst>
          <pc:docMk/>
          <pc:sldMk cId="2547046905" sldId="269"/>
        </pc:sldMkLst>
        <pc:spChg chg="mod">
          <ac:chgData name="Joseph Peters" userId="165f7ea119fd5f68" providerId="LiveId" clId="{52540902-5707-45D3-91C0-94E5A8263BB3}" dt="2022-06-24T21:37:09.010" v="818" actId="403"/>
          <ac:spMkLst>
            <pc:docMk/>
            <pc:sldMk cId="2547046905" sldId="269"/>
            <ac:spMk id="2" creationId="{E22AA024-EE9F-70C1-7475-D76C480216CD}"/>
          </ac:spMkLst>
        </pc:spChg>
        <pc:spChg chg="mod">
          <ac:chgData name="Joseph Peters" userId="165f7ea119fd5f68" providerId="LiveId" clId="{52540902-5707-45D3-91C0-94E5A8263BB3}" dt="2022-06-24T21:37:18.325" v="820" actId="113"/>
          <ac:spMkLst>
            <pc:docMk/>
            <pc:sldMk cId="2547046905" sldId="269"/>
            <ac:spMk id="3" creationId="{E5BCFBE5-70A1-797E-FE78-82F74B602B94}"/>
          </ac:spMkLst>
        </pc:spChg>
      </pc:sldChg>
      <pc:sldChg chg="addSp modSp new mod setBg">
        <pc:chgData name="Joseph Peters" userId="165f7ea119fd5f68" providerId="LiveId" clId="{52540902-5707-45D3-91C0-94E5A8263BB3}" dt="2022-06-24T21:39:52.413" v="861" actId="339"/>
        <pc:sldMkLst>
          <pc:docMk/>
          <pc:sldMk cId="2984362436" sldId="270"/>
        </pc:sldMkLst>
        <pc:spChg chg="mod">
          <ac:chgData name="Joseph Peters" userId="165f7ea119fd5f68" providerId="LiveId" clId="{52540902-5707-45D3-91C0-94E5A8263BB3}" dt="2022-06-24T21:39:52.413" v="861" actId="339"/>
          <ac:spMkLst>
            <pc:docMk/>
            <pc:sldMk cId="2984362436" sldId="270"/>
            <ac:spMk id="2" creationId="{07367973-4932-5E82-A89B-3AA3CE659BA5}"/>
          </ac:spMkLst>
        </pc:spChg>
        <pc:spChg chg="mod">
          <ac:chgData name="Joseph Peters" userId="165f7ea119fd5f68" providerId="LiveId" clId="{52540902-5707-45D3-91C0-94E5A8263BB3}" dt="2022-06-23T20:29:06.367" v="399"/>
          <ac:spMkLst>
            <pc:docMk/>
            <pc:sldMk cId="2984362436" sldId="270"/>
            <ac:spMk id="3" creationId="{443B5CF0-3606-BC43-9AFD-729D69EC331E}"/>
          </ac:spMkLst>
        </pc:spChg>
        <pc:spChg chg="add">
          <ac:chgData name="Joseph Peters" userId="165f7ea119fd5f68" providerId="LiveId" clId="{52540902-5707-45D3-91C0-94E5A8263BB3}" dt="2022-06-23T20:27:46.889" v="387" actId="26606"/>
          <ac:spMkLst>
            <pc:docMk/>
            <pc:sldMk cId="2984362436" sldId="270"/>
            <ac:spMk id="8" creationId="{4B0FA309-807F-4C17-98EF-A3BA7388E213}"/>
          </ac:spMkLst>
        </pc:spChg>
        <pc:spChg chg="add">
          <ac:chgData name="Joseph Peters" userId="165f7ea119fd5f68" providerId="LiveId" clId="{52540902-5707-45D3-91C0-94E5A8263BB3}" dt="2022-06-23T20:27:46.889" v="387" actId="26606"/>
          <ac:spMkLst>
            <pc:docMk/>
            <pc:sldMk cId="2984362436" sldId="270"/>
            <ac:spMk id="12" creationId="{C8FA1749-B91A-40E7-AD01-0B9C9C6AF74E}"/>
          </ac:spMkLst>
        </pc:spChg>
        <pc:spChg chg="add">
          <ac:chgData name="Joseph Peters" userId="165f7ea119fd5f68" providerId="LiveId" clId="{52540902-5707-45D3-91C0-94E5A8263BB3}" dt="2022-06-23T20:27:46.889" v="387" actId="26606"/>
          <ac:spMkLst>
            <pc:docMk/>
            <pc:sldMk cId="2984362436" sldId="270"/>
            <ac:spMk id="16" creationId="{700676C8-6DE8-47DD-9A23-D42063A12E10}"/>
          </ac:spMkLst>
        </pc:spChg>
        <pc:picChg chg="add">
          <ac:chgData name="Joseph Peters" userId="165f7ea119fd5f68" providerId="LiveId" clId="{52540902-5707-45D3-91C0-94E5A8263BB3}" dt="2022-06-23T20:27:46.889" v="387" actId="26606"/>
          <ac:picMkLst>
            <pc:docMk/>
            <pc:sldMk cId="2984362436" sldId="270"/>
            <ac:picMk id="10" creationId="{2642A87B-CAE9-4F8F-B293-28388E45D9EE}"/>
          </ac:picMkLst>
        </pc:picChg>
        <pc:picChg chg="add">
          <ac:chgData name="Joseph Peters" userId="165f7ea119fd5f68" providerId="LiveId" clId="{52540902-5707-45D3-91C0-94E5A8263BB3}" dt="2022-06-23T20:27:46.889" v="387" actId="26606"/>
          <ac:picMkLst>
            <pc:docMk/>
            <pc:sldMk cId="2984362436" sldId="270"/>
            <ac:picMk id="14" creationId="{3B7A934F-FFF7-4353-83D3-4EF66E93EEF8}"/>
          </ac:picMkLst>
        </pc:picChg>
      </pc:sldChg>
      <pc:sldChg chg="new del">
        <pc:chgData name="Joseph Peters" userId="165f7ea119fd5f68" providerId="LiveId" clId="{52540902-5707-45D3-91C0-94E5A8263BB3}" dt="2022-06-25T15:36:23.224" v="873" actId="47"/>
        <pc:sldMkLst>
          <pc:docMk/>
          <pc:sldMk cId="3900890574" sldId="271"/>
        </pc:sldMkLst>
      </pc:sldChg>
      <pc:sldChg chg="addSp modSp add mod setBg">
        <pc:chgData name="Joseph Peters" userId="165f7ea119fd5f68" providerId="LiveId" clId="{52540902-5707-45D3-91C0-94E5A8263BB3}" dt="2022-06-24T21:39:19.383" v="851" actId="339"/>
        <pc:sldMkLst>
          <pc:docMk/>
          <pc:sldMk cId="3997674053" sldId="272"/>
        </pc:sldMkLst>
        <pc:spChg chg="mod">
          <ac:chgData name="Joseph Peters" userId="165f7ea119fd5f68" providerId="LiveId" clId="{52540902-5707-45D3-91C0-94E5A8263BB3}" dt="2022-06-24T21:39:19.383" v="851" actId="339"/>
          <ac:spMkLst>
            <pc:docMk/>
            <pc:sldMk cId="3997674053" sldId="272"/>
            <ac:spMk id="2" creationId="{07367973-4932-5E82-A89B-3AA3CE659BA5}"/>
          </ac:spMkLst>
        </pc:spChg>
        <pc:spChg chg="mod">
          <ac:chgData name="Joseph Peters" userId="165f7ea119fd5f68" providerId="LiveId" clId="{52540902-5707-45D3-91C0-94E5A8263BB3}" dt="2022-06-23T20:28:47.050" v="397" actId="207"/>
          <ac:spMkLst>
            <pc:docMk/>
            <pc:sldMk cId="3997674053" sldId="272"/>
            <ac:spMk id="3" creationId="{443B5CF0-3606-BC43-9AFD-729D69EC331E}"/>
          </ac:spMkLst>
        </pc:spChg>
        <pc:spChg chg="add">
          <ac:chgData name="Joseph Peters" userId="165f7ea119fd5f68" providerId="LiveId" clId="{52540902-5707-45D3-91C0-94E5A8263BB3}" dt="2022-06-23T20:26:03.829" v="362" actId="26606"/>
          <ac:spMkLst>
            <pc:docMk/>
            <pc:sldMk cId="3997674053" sldId="272"/>
            <ac:spMk id="8" creationId="{4B0FA309-807F-4C17-98EF-A3BA7388E213}"/>
          </ac:spMkLst>
        </pc:spChg>
        <pc:spChg chg="add">
          <ac:chgData name="Joseph Peters" userId="165f7ea119fd5f68" providerId="LiveId" clId="{52540902-5707-45D3-91C0-94E5A8263BB3}" dt="2022-06-23T20:26:03.829" v="362" actId="26606"/>
          <ac:spMkLst>
            <pc:docMk/>
            <pc:sldMk cId="3997674053" sldId="272"/>
            <ac:spMk id="12" creationId="{C8FA1749-B91A-40E7-AD01-0B9C9C6AF74E}"/>
          </ac:spMkLst>
        </pc:spChg>
        <pc:spChg chg="add">
          <ac:chgData name="Joseph Peters" userId="165f7ea119fd5f68" providerId="LiveId" clId="{52540902-5707-45D3-91C0-94E5A8263BB3}" dt="2022-06-23T20:26:03.829" v="362" actId="26606"/>
          <ac:spMkLst>
            <pc:docMk/>
            <pc:sldMk cId="3997674053" sldId="272"/>
            <ac:spMk id="16" creationId="{700676C8-6DE8-47DD-9A23-D42063A12E10}"/>
          </ac:spMkLst>
        </pc:spChg>
        <pc:picChg chg="add">
          <ac:chgData name="Joseph Peters" userId="165f7ea119fd5f68" providerId="LiveId" clId="{52540902-5707-45D3-91C0-94E5A8263BB3}" dt="2022-06-23T20:26:03.829" v="362" actId="26606"/>
          <ac:picMkLst>
            <pc:docMk/>
            <pc:sldMk cId="3997674053" sldId="272"/>
            <ac:picMk id="10" creationId="{2642A87B-CAE9-4F8F-B293-28388E45D9EE}"/>
          </ac:picMkLst>
        </pc:picChg>
        <pc:picChg chg="add">
          <ac:chgData name="Joseph Peters" userId="165f7ea119fd5f68" providerId="LiveId" clId="{52540902-5707-45D3-91C0-94E5A8263BB3}" dt="2022-06-23T20:26:03.829" v="362" actId="26606"/>
          <ac:picMkLst>
            <pc:docMk/>
            <pc:sldMk cId="3997674053" sldId="272"/>
            <ac:picMk id="14" creationId="{3B7A934F-FFF7-4353-83D3-4EF66E93EEF8}"/>
          </ac:picMkLst>
        </pc:picChg>
      </pc:sldChg>
      <pc:sldChg chg="addSp delSp modSp new mod">
        <pc:chgData name="Joseph Peters" userId="165f7ea119fd5f68" providerId="LiveId" clId="{52540902-5707-45D3-91C0-94E5A8263BB3}" dt="2022-06-24T20:23:54.441" v="776" actId="1076"/>
        <pc:sldMkLst>
          <pc:docMk/>
          <pc:sldMk cId="2348076856" sldId="273"/>
        </pc:sldMkLst>
        <pc:spChg chg="mod">
          <ac:chgData name="Joseph Peters" userId="165f7ea119fd5f68" providerId="LiveId" clId="{52540902-5707-45D3-91C0-94E5A8263BB3}" dt="2022-06-24T20:16:51.214" v="467" actId="313"/>
          <ac:spMkLst>
            <pc:docMk/>
            <pc:sldMk cId="2348076856" sldId="273"/>
            <ac:spMk id="2" creationId="{A9A5FE7D-F80C-0D65-F357-E4575DE66AD8}"/>
          </ac:spMkLst>
        </pc:spChg>
        <pc:spChg chg="del mod">
          <ac:chgData name="Joseph Peters" userId="165f7ea119fd5f68" providerId="LiveId" clId="{52540902-5707-45D3-91C0-94E5A8263BB3}" dt="2022-06-24T20:17:29.650" v="525" actId="478"/>
          <ac:spMkLst>
            <pc:docMk/>
            <pc:sldMk cId="2348076856" sldId="273"/>
            <ac:spMk id="3" creationId="{1CA408CD-1368-9362-E012-4BF13BD4D9EA}"/>
          </ac:spMkLst>
        </pc:spChg>
        <pc:spChg chg="add del mod">
          <ac:chgData name="Joseph Peters" userId="165f7ea119fd5f68" providerId="LiveId" clId="{52540902-5707-45D3-91C0-94E5A8263BB3}" dt="2022-06-24T20:17:31.321" v="526" actId="478"/>
          <ac:spMkLst>
            <pc:docMk/>
            <pc:sldMk cId="2348076856" sldId="273"/>
            <ac:spMk id="6" creationId="{80B2E07A-8DBA-6D26-9BB1-E3E7006F82D7}"/>
          </ac:spMkLst>
        </pc:spChg>
        <pc:graphicFrameChg chg="add mod modGraphic">
          <ac:chgData name="Joseph Peters" userId="165f7ea119fd5f68" providerId="LiveId" clId="{52540902-5707-45D3-91C0-94E5A8263BB3}" dt="2022-06-24T20:23:54.441" v="776" actId="1076"/>
          <ac:graphicFrameMkLst>
            <pc:docMk/>
            <pc:sldMk cId="2348076856" sldId="273"/>
            <ac:graphicFrameMk id="4" creationId="{DC74FB90-F6F2-DFC1-FBD0-DB42C814C976}"/>
          </ac:graphicFrameMkLst>
        </pc:graphicFrameChg>
      </pc:sldChg>
      <pc:sldChg chg="addSp delSp add del setBg delDesignElem">
        <pc:chgData name="Joseph Peters" userId="165f7ea119fd5f68" providerId="LiveId" clId="{52540902-5707-45D3-91C0-94E5A8263BB3}" dt="2022-06-24T21:35:08.612" v="780"/>
        <pc:sldMkLst>
          <pc:docMk/>
          <pc:sldMk cId="3354882579" sldId="274"/>
        </pc:sldMkLst>
        <pc:spChg chg="add del">
          <ac:chgData name="Joseph Peters" userId="165f7ea119fd5f68" providerId="LiveId" clId="{52540902-5707-45D3-91C0-94E5A8263BB3}" dt="2022-06-24T21:35:08.612" v="780"/>
          <ac:spMkLst>
            <pc:docMk/>
            <pc:sldMk cId="3354882579" sldId="274"/>
            <ac:spMk id="9" creationId="{B2A773CA-28F4-49C2-BFA3-49A5867C7AFB}"/>
          </ac:spMkLst>
        </pc:spChg>
        <pc:spChg chg="add del">
          <ac:chgData name="Joseph Peters" userId="165f7ea119fd5f68" providerId="LiveId" clId="{52540902-5707-45D3-91C0-94E5A8263BB3}" dt="2022-06-24T21:35:08.612" v="780"/>
          <ac:spMkLst>
            <pc:docMk/>
            <pc:sldMk cId="3354882579" sldId="274"/>
            <ac:spMk id="13" creationId="{3009A16D-868B-4145-BBC6-555098537EC2}"/>
          </ac:spMkLst>
        </pc:spChg>
        <pc:spChg chg="add del">
          <ac:chgData name="Joseph Peters" userId="165f7ea119fd5f68" providerId="LiveId" clId="{52540902-5707-45D3-91C0-94E5A8263BB3}" dt="2022-06-24T21:35:08.612" v="780"/>
          <ac:spMkLst>
            <pc:docMk/>
            <pc:sldMk cId="3354882579" sldId="274"/>
            <ac:spMk id="17" creationId="{2DCAE5CF-5D29-4779-83E1-BDB64E4F30E5}"/>
          </ac:spMkLst>
        </pc:spChg>
        <pc:picChg chg="add del">
          <ac:chgData name="Joseph Peters" userId="165f7ea119fd5f68" providerId="LiveId" clId="{52540902-5707-45D3-91C0-94E5A8263BB3}" dt="2022-06-24T21:35:08.612" v="780"/>
          <ac:picMkLst>
            <pc:docMk/>
            <pc:sldMk cId="3354882579" sldId="274"/>
            <ac:picMk id="11" creationId="{5D7C72BA-4476-4E4B-BC37-9A75FD0C5951}"/>
          </ac:picMkLst>
        </pc:picChg>
        <pc:picChg chg="add del">
          <ac:chgData name="Joseph Peters" userId="165f7ea119fd5f68" providerId="LiveId" clId="{52540902-5707-45D3-91C0-94E5A8263BB3}" dt="2022-06-24T21:35:08.612" v="780"/>
          <ac:picMkLst>
            <pc:docMk/>
            <pc:sldMk cId="3354882579" sldId="274"/>
            <ac:picMk id="15" creationId="{3992EB33-38E1-4175-8EE2-9BB8CC159C7B}"/>
          </ac:picMkLst>
        </pc:picChg>
      </pc:sldChg>
      <pc:sldChg chg="modSp add mod ord">
        <pc:chgData name="Joseph Peters" userId="165f7ea119fd5f68" providerId="LiveId" clId="{52540902-5707-45D3-91C0-94E5A8263BB3}" dt="2022-06-24T21:38:33.484" v="841" actId="339"/>
        <pc:sldMkLst>
          <pc:docMk/>
          <pc:sldMk cId="4222840983" sldId="274"/>
        </pc:sldMkLst>
        <pc:spChg chg="mod">
          <ac:chgData name="Joseph Peters" userId="165f7ea119fd5f68" providerId="LiveId" clId="{52540902-5707-45D3-91C0-94E5A8263BB3}" dt="2022-06-24T21:38:33.484" v="841" actId="339"/>
          <ac:spMkLst>
            <pc:docMk/>
            <pc:sldMk cId="4222840983" sldId="274"/>
            <ac:spMk id="2" creationId="{B5762004-66BD-C5A8-09AC-4D42EF6C539A}"/>
          </ac:spMkLst>
        </pc:spChg>
      </pc:sldChg>
      <pc:sldChg chg="addSp delSp add del setBg delDesignElem">
        <pc:chgData name="Joseph Peters" userId="165f7ea119fd5f68" providerId="LiveId" clId="{52540902-5707-45D3-91C0-94E5A8263BB3}" dt="2022-06-24T21:35:08.612" v="780"/>
        <pc:sldMkLst>
          <pc:docMk/>
          <pc:sldMk cId="1592467511" sldId="275"/>
        </pc:sldMkLst>
        <pc:spChg chg="add del">
          <ac:chgData name="Joseph Peters" userId="165f7ea119fd5f68" providerId="LiveId" clId="{52540902-5707-45D3-91C0-94E5A8263BB3}" dt="2022-06-24T21:35:08.612" v="780"/>
          <ac:spMkLst>
            <pc:docMk/>
            <pc:sldMk cId="1592467511" sldId="275"/>
            <ac:spMk id="9" creationId="{B2A773CA-28F4-49C2-BFA3-49A5867C7AFB}"/>
          </ac:spMkLst>
        </pc:spChg>
        <pc:spChg chg="add del">
          <ac:chgData name="Joseph Peters" userId="165f7ea119fd5f68" providerId="LiveId" clId="{52540902-5707-45D3-91C0-94E5A8263BB3}" dt="2022-06-24T21:35:08.612" v="780"/>
          <ac:spMkLst>
            <pc:docMk/>
            <pc:sldMk cId="1592467511" sldId="275"/>
            <ac:spMk id="13" creationId="{3009A16D-868B-4145-BBC6-555098537EC2}"/>
          </ac:spMkLst>
        </pc:spChg>
        <pc:spChg chg="add del">
          <ac:chgData name="Joseph Peters" userId="165f7ea119fd5f68" providerId="LiveId" clId="{52540902-5707-45D3-91C0-94E5A8263BB3}" dt="2022-06-24T21:35:08.612" v="780"/>
          <ac:spMkLst>
            <pc:docMk/>
            <pc:sldMk cId="1592467511" sldId="275"/>
            <ac:spMk id="17" creationId="{2DCAE5CF-5D29-4779-83E1-BDB64E4F30E5}"/>
          </ac:spMkLst>
        </pc:spChg>
        <pc:picChg chg="add del">
          <ac:chgData name="Joseph Peters" userId="165f7ea119fd5f68" providerId="LiveId" clId="{52540902-5707-45D3-91C0-94E5A8263BB3}" dt="2022-06-24T21:35:08.612" v="780"/>
          <ac:picMkLst>
            <pc:docMk/>
            <pc:sldMk cId="1592467511" sldId="275"/>
            <ac:picMk id="11" creationId="{5D7C72BA-4476-4E4B-BC37-9A75FD0C5951}"/>
          </ac:picMkLst>
        </pc:picChg>
        <pc:picChg chg="add del">
          <ac:chgData name="Joseph Peters" userId="165f7ea119fd5f68" providerId="LiveId" clId="{52540902-5707-45D3-91C0-94E5A8263BB3}" dt="2022-06-24T21:35:08.612" v="780"/>
          <ac:picMkLst>
            <pc:docMk/>
            <pc:sldMk cId="1592467511" sldId="275"/>
            <ac:picMk id="15" creationId="{3992EB33-38E1-4175-8EE2-9BB8CC159C7B}"/>
          </ac:picMkLst>
        </pc:picChg>
      </pc:sldChg>
      <pc:sldChg chg="modSp add mod">
        <pc:chgData name="Joseph Peters" userId="165f7ea119fd5f68" providerId="LiveId" clId="{52540902-5707-45D3-91C0-94E5A8263BB3}" dt="2022-06-24T21:41:13.809" v="871" actId="339"/>
        <pc:sldMkLst>
          <pc:docMk/>
          <pc:sldMk cId="2566706118" sldId="275"/>
        </pc:sldMkLst>
        <pc:spChg chg="mod">
          <ac:chgData name="Joseph Peters" userId="165f7ea119fd5f68" providerId="LiveId" clId="{52540902-5707-45D3-91C0-94E5A8263BB3}" dt="2022-06-24T21:41:13.809" v="871" actId="339"/>
          <ac:spMkLst>
            <pc:docMk/>
            <pc:sldMk cId="2566706118" sldId="275"/>
            <ac:spMk id="2" creationId="{7EF5BA1E-87F8-D9F3-DB68-0210352F2033}"/>
          </ac:spMkLst>
        </pc:spChg>
      </pc:sldChg>
      <pc:sldChg chg="addSp delSp modSp new mod setBg addAnim">
        <pc:chgData name="Joseph Peters" userId="165f7ea119fd5f68" providerId="LiveId" clId="{52540902-5707-45D3-91C0-94E5A8263BB3}" dt="2022-06-24T21:38:01.967" v="833" actId="1076"/>
        <pc:sldMkLst>
          <pc:docMk/>
          <pc:sldMk cId="3981746409" sldId="276"/>
        </pc:sldMkLst>
        <pc:spChg chg="mod">
          <ac:chgData name="Joseph Peters" userId="165f7ea119fd5f68" providerId="LiveId" clId="{52540902-5707-45D3-91C0-94E5A8263BB3}" dt="2022-06-24T21:38:01.967" v="833" actId="1076"/>
          <ac:spMkLst>
            <pc:docMk/>
            <pc:sldMk cId="3981746409" sldId="276"/>
            <ac:spMk id="2" creationId="{6B9CEEDA-2CD0-E48E-2EA7-8CE953AA7C38}"/>
          </ac:spMkLst>
        </pc:spChg>
        <pc:spChg chg="del">
          <ac:chgData name="Joseph Peters" userId="165f7ea119fd5f68" providerId="LiveId" clId="{52540902-5707-45D3-91C0-94E5A8263BB3}" dt="2022-06-24T21:35:52.987" v="798" actId="478"/>
          <ac:spMkLst>
            <pc:docMk/>
            <pc:sldMk cId="3981746409" sldId="276"/>
            <ac:spMk id="3" creationId="{1175627C-5AC3-D3B1-6C5B-19DD021E12E7}"/>
          </ac:spMkLst>
        </pc:spChg>
        <pc:spChg chg="add">
          <ac:chgData name="Joseph Peters" userId="165f7ea119fd5f68" providerId="LiveId" clId="{52540902-5707-45D3-91C0-94E5A8263BB3}" dt="2022-06-24T21:35:58.189" v="799" actId="26606"/>
          <ac:spMkLst>
            <pc:docMk/>
            <pc:sldMk cId="3981746409" sldId="276"/>
            <ac:spMk id="13" creationId="{7EF5ECB8-D49C-48FB-A93E-88EB2FFDFD42}"/>
          </ac:spMkLst>
        </pc:spChg>
        <pc:spChg chg="add">
          <ac:chgData name="Joseph Peters" userId="165f7ea119fd5f68" providerId="LiveId" clId="{52540902-5707-45D3-91C0-94E5A8263BB3}" dt="2022-06-24T21:35:58.189" v="799" actId="26606"/>
          <ac:spMkLst>
            <pc:docMk/>
            <pc:sldMk cId="3981746409" sldId="276"/>
            <ac:spMk id="15" creationId="{411B77A2-BD5C-432D-B52E-C12612C74C17}"/>
          </ac:spMkLst>
        </pc:spChg>
        <pc:spChg chg="add">
          <ac:chgData name="Joseph Peters" userId="165f7ea119fd5f68" providerId="LiveId" clId="{52540902-5707-45D3-91C0-94E5A8263BB3}" dt="2022-06-24T21:35:58.189" v="799" actId="26606"/>
          <ac:spMkLst>
            <pc:docMk/>
            <pc:sldMk cId="3981746409" sldId="276"/>
            <ac:spMk id="17" creationId="{B2E911EF-80F5-4781-A4DF-44EFAF242FB8}"/>
          </ac:spMkLst>
        </pc:spChg>
        <pc:spChg chg="add">
          <ac:chgData name="Joseph Peters" userId="165f7ea119fd5f68" providerId="LiveId" clId="{52540902-5707-45D3-91C0-94E5A8263BB3}" dt="2022-06-24T21:35:58.189" v="799" actId="26606"/>
          <ac:spMkLst>
            <pc:docMk/>
            <pc:sldMk cId="3981746409" sldId="276"/>
            <ac:spMk id="21" creationId="{EFFB5C33-24B2-4764-BDBD-4C10A21DB1B4}"/>
          </ac:spMkLst>
        </pc:spChg>
        <pc:spChg chg="add">
          <ac:chgData name="Joseph Peters" userId="165f7ea119fd5f68" providerId="LiveId" clId="{52540902-5707-45D3-91C0-94E5A8263BB3}" dt="2022-06-24T21:35:58.189" v="799" actId="26606"/>
          <ac:spMkLst>
            <pc:docMk/>
            <pc:sldMk cId="3981746409" sldId="276"/>
            <ac:spMk id="25" creationId="{1425DB5A-CEE1-4EE1-8C4A-689E49D3542F}"/>
          </ac:spMkLst>
        </pc:spChg>
        <pc:picChg chg="add">
          <ac:chgData name="Joseph Peters" userId="165f7ea119fd5f68" providerId="LiveId" clId="{52540902-5707-45D3-91C0-94E5A8263BB3}" dt="2022-06-24T21:35:58.189" v="799" actId="26606"/>
          <ac:picMkLst>
            <pc:docMk/>
            <pc:sldMk cId="3981746409" sldId="276"/>
            <ac:picMk id="7" creationId="{AC3E6C53-102E-4ACA-BCBB-3CC973B99486}"/>
          </ac:picMkLst>
        </pc:picChg>
        <pc:picChg chg="add">
          <ac:chgData name="Joseph Peters" userId="165f7ea119fd5f68" providerId="LiveId" clId="{52540902-5707-45D3-91C0-94E5A8263BB3}" dt="2022-06-24T21:35:58.189" v="799" actId="26606"/>
          <ac:picMkLst>
            <pc:docMk/>
            <pc:sldMk cId="3981746409" sldId="276"/>
            <ac:picMk id="9" creationId="{17B2B42C-0777-4D6E-9432-535281803A88}"/>
          </ac:picMkLst>
        </pc:picChg>
        <pc:picChg chg="add">
          <ac:chgData name="Joseph Peters" userId="165f7ea119fd5f68" providerId="LiveId" clId="{52540902-5707-45D3-91C0-94E5A8263BB3}" dt="2022-06-24T21:35:58.189" v="799" actId="26606"/>
          <ac:picMkLst>
            <pc:docMk/>
            <pc:sldMk cId="3981746409" sldId="276"/>
            <ac:picMk id="11" creationId="{EFEAAB60-93E2-4DC6-99AC-939637BCE864}"/>
          </ac:picMkLst>
        </pc:picChg>
        <pc:picChg chg="add">
          <ac:chgData name="Joseph Peters" userId="165f7ea119fd5f68" providerId="LiveId" clId="{52540902-5707-45D3-91C0-94E5A8263BB3}" dt="2022-06-24T21:35:58.189" v="799" actId="26606"/>
          <ac:picMkLst>
            <pc:docMk/>
            <pc:sldMk cId="3981746409" sldId="276"/>
            <ac:picMk id="19" creationId="{B0A2A734-17E4-44D5-9630-D54D6AF74664}"/>
          </ac:picMkLst>
        </pc:picChg>
        <pc:picChg chg="add">
          <ac:chgData name="Joseph Peters" userId="165f7ea119fd5f68" providerId="LiveId" clId="{52540902-5707-45D3-91C0-94E5A8263BB3}" dt="2022-06-24T21:35:58.189" v="799" actId="26606"/>
          <ac:picMkLst>
            <pc:docMk/>
            <pc:sldMk cId="3981746409" sldId="276"/>
            <ac:picMk id="23" creationId="{FEB601E2-EFED-4313-BEE4-9E27B94FC67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B625D5-2D06-4110-8594-D0BBCF77CE20}" type="doc">
      <dgm:prSet loTypeId="urn:microsoft.com/office/officeart/2008/layout/LinedList" loCatId="list" qsTypeId="urn:microsoft.com/office/officeart/2005/8/quickstyle/simple5" qsCatId="simple" csTypeId="urn:microsoft.com/office/officeart/2005/8/colors/colorful1" csCatId="colorful" phldr="1"/>
      <dgm:spPr/>
      <dgm:t>
        <a:bodyPr/>
        <a:lstStyle/>
        <a:p>
          <a:endParaRPr lang="en-US"/>
        </a:p>
      </dgm:t>
    </dgm:pt>
    <dgm:pt modelId="{49F2A99B-7F73-4C4E-B22C-B57807E70061}">
      <dgm:prSet/>
      <dgm:spPr/>
      <dgm:t>
        <a:bodyPr/>
        <a:lstStyle/>
        <a:p>
          <a:r>
            <a:rPr lang="en-US" b="1" dirty="0">
              <a:effectLst>
                <a:outerShdw blurRad="38100" dist="38100" dir="2700000" algn="tl">
                  <a:srgbClr val="000000">
                    <a:alpha val="43137"/>
                  </a:srgbClr>
                </a:outerShdw>
              </a:effectLst>
            </a:rPr>
            <a:t>Any Christian can be reassured of God’s divine plan</a:t>
          </a:r>
        </a:p>
      </dgm:t>
    </dgm:pt>
    <dgm:pt modelId="{795EA24D-31B7-461F-ACB0-10E75099EFE1}" type="parTrans" cxnId="{31A097CF-8051-4CB2-B5AA-52B144DBB960}">
      <dgm:prSet/>
      <dgm:spPr/>
      <dgm:t>
        <a:bodyPr/>
        <a:lstStyle/>
        <a:p>
          <a:endParaRPr lang="en-US"/>
        </a:p>
      </dgm:t>
    </dgm:pt>
    <dgm:pt modelId="{E99EA570-D5F5-4286-9160-5690ECBE924B}" type="sibTrans" cxnId="{31A097CF-8051-4CB2-B5AA-52B144DBB960}">
      <dgm:prSet/>
      <dgm:spPr/>
      <dgm:t>
        <a:bodyPr/>
        <a:lstStyle/>
        <a:p>
          <a:endParaRPr lang="en-US"/>
        </a:p>
      </dgm:t>
    </dgm:pt>
    <dgm:pt modelId="{2419D67A-D7F8-48DA-83A7-6C99DFD6B17F}">
      <dgm:prSet/>
      <dgm:spPr/>
      <dgm:t>
        <a:bodyPr/>
        <a:lstStyle/>
        <a:p>
          <a:r>
            <a:rPr lang="en-US" b="1" dirty="0">
              <a:effectLst>
                <a:outerShdw blurRad="38100" dist="38100" dir="2700000" algn="tl">
                  <a:srgbClr val="000000">
                    <a:alpha val="43137"/>
                  </a:srgbClr>
                </a:outerShdw>
              </a:effectLst>
            </a:rPr>
            <a:t>By understanding His divine hints throughout Scripture</a:t>
          </a:r>
        </a:p>
      </dgm:t>
    </dgm:pt>
    <dgm:pt modelId="{30CF1578-0879-4C88-873B-13C6FBCF94FC}" type="parTrans" cxnId="{93BD4D41-BD8B-4E90-B69D-2FEDE261655F}">
      <dgm:prSet/>
      <dgm:spPr/>
      <dgm:t>
        <a:bodyPr/>
        <a:lstStyle/>
        <a:p>
          <a:endParaRPr lang="en-US"/>
        </a:p>
      </dgm:t>
    </dgm:pt>
    <dgm:pt modelId="{AF2FAF83-912C-440D-9564-19B586FA1D10}" type="sibTrans" cxnId="{93BD4D41-BD8B-4E90-B69D-2FEDE261655F}">
      <dgm:prSet/>
      <dgm:spPr/>
      <dgm:t>
        <a:bodyPr/>
        <a:lstStyle/>
        <a:p>
          <a:endParaRPr lang="en-US"/>
        </a:p>
      </dgm:t>
    </dgm:pt>
    <dgm:pt modelId="{8998ACB6-19E6-48F7-AD1D-55755DBB317E}" type="pres">
      <dgm:prSet presAssocID="{EFB625D5-2D06-4110-8594-D0BBCF77CE20}" presName="vert0" presStyleCnt="0">
        <dgm:presLayoutVars>
          <dgm:dir/>
          <dgm:animOne val="branch"/>
          <dgm:animLvl val="lvl"/>
        </dgm:presLayoutVars>
      </dgm:prSet>
      <dgm:spPr/>
    </dgm:pt>
    <dgm:pt modelId="{63B5AF68-7219-4366-B231-7C869CD5ED50}" type="pres">
      <dgm:prSet presAssocID="{49F2A99B-7F73-4C4E-B22C-B57807E70061}" presName="thickLine" presStyleLbl="alignNode1" presStyleIdx="0" presStyleCnt="2"/>
      <dgm:spPr/>
    </dgm:pt>
    <dgm:pt modelId="{8FF0FDA9-199A-47E8-8699-FCE46004FCE8}" type="pres">
      <dgm:prSet presAssocID="{49F2A99B-7F73-4C4E-B22C-B57807E70061}" presName="horz1" presStyleCnt="0"/>
      <dgm:spPr/>
    </dgm:pt>
    <dgm:pt modelId="{916981AF-D8E1-4698-8472-D9D3C1FF0321}" type="pres">
      <dgm:prSet presAssocID="{49F2A99B-7F73-4C4E-B22C-B57807E70061}" presName="tx1" presStyleLbl="revTx" presStyleIdx="0" presStyleCnt="2"/>
      <dgm:spPr/>
    </dgm:pt>
    <dgm:pt modelId="{4523CCC6-E84E-4730-B25E-3ACDA95274B8}" type="pres">
      <dgm:prSet presAssocID="{49F2A99B-7F73-4C4E-B22C-B57807E70061}" presName="vert1" presStyleCnt="0"/>
      <dgm:spPr/>
    </dgm:pt>
    <dgm:pt modelId="{17EE8C56-A9ED-4A52-A815-E1776FBABE80}" type="pres">
      <dgm:prSet presAssocID="{2419D67A-D7F8-48DA-83A7-6C99DFD6B17F}" presName="thickLine" presStyleLbl="alignNode1" presStyleIdx="1" presStyleCnt="2"/>
      <dgm:spPr/>
    </dgm:pt>
    <dgm:pt modelId="{EC95ECFD-0C8A-47C7-9715-C9EDA8FBC078}" type="pres">
      <dgm:prSet presAssocID="{2419D67A-D7F8-48DA-83A7-6C99DFD6B17F}" presName="horz1" presStyleCnt="0"/>
      <dgm:spPr/>
    </dgm:pt>
    <dgm:pt modelId="{FF71BE69-5B8E-4326-92B6-78C0BD57D213}" type="pres">
      <dgm:prSet presAssocID="{2419D67A-D7F8-48DA-83A7-6C99DFD6B17F}" presName="tx1" presStyleLbl="revTx" presStyleIdx="1" presStyleCnt="2"/>
      <dgm:spPr/>
    </dgm:pt>
    <dgm:pt modelId="{0DF86D2E-DC1C-4CA8-9068-151E374A8F59}" type="pres">
      <dgm:prSet presAssocID="{2419D67A-D7F8-48DA-83A7-6C99DFD6B17F}" presName="vert1" presStyleCnt="0"/>
      <dgm:spPr/>
    </dgm:pt>
  </dgm:ptLst>
  <dgm:cxnLst>
    <dgm:cxn modelId="{93BD4D41-BD8B-4E90-B69D-2FEDE261655F}" srcId="{EFB625D5-2D06-4110-8594-D0BBCF77CE20}" destId="{2419D67A-D7F8-48DA-83A7-6C99DFD6B17F}" srcOrd="1" destOrd="0" parTransId="{30CF1578-0879-4C88-873B-13C6FBCF94FC}" sibTransId="{AF2FAF83-912C-440D-9564-19B586FA1D10}"/>
    <dgm:cxn modelId="{3515B27F-B337-4271-A8CD-FF9585888B4C}" type="presOf" srcId="{EFB625D5-2D06-4110-8594-D0BBCF77CE20}" destId="{8998ACB6-19E6-48F7-AD1D-55755DBB317E}" srcOrd="0" destOrd="0" presId="urn:microsoft.com/office/officeart/2008/layout/LinedList"/>
    <dgm:cxn modelId="{289D04BA-0291-4F91-AA28-E23030A7F996}" type="presOf" srcId="{49F2A99B-7F73-4C4E-B22C-B57807E70061}" destId="{916981AF-D8E1-4698-8472-D9D3C1FF0321}" srcOrd="0" destOrd="0" presId="urn:microsoft.com/office/officeart/2008/layout/LinedList"/>
    <dgm:cxn modelId="{31A097CF-8051-4CB2-B5AA-52B144DBB960}" srcId="{EFB625D5-2D06-4110-8594-D0BBCF77CE20}" destId="{49F2A99B-7F73-4C4E-B22C-B57807E70061}" srcOrd="0" destOrd="0" parTransId="{795EA24D-31B7-461F-ACB0-10E75099EFE1}" sibTransId="{E99EA570-D5F5-4286-9160-5690ECBE924B}"/>
    <dgm:cxn modelId="{63BA2EF1-6707-457A-B040-61C6AD1BF326}" type="presOf" srcId="{2419D67A-D7F8-48DA-83A7-6C99DFD6B17F}" destId="{FF71BE69-5B8E-4326-92B6-78C0BD57D213}" srcOrd="0" destOrd="0" presId="urn:microsoft.com/office/officeart/2008/layout/LinedList"/>
    <dgm:cxn modelId="{6206D650-E33F-43FD-A803-F5FBA68F38BC}" type="presParOf" srcId="{8998ACB6-19E6-48F7-AD1D-55755DBB317E}" destId="{63B5AF68-7219-4366-B231-7C869CD5ED50}" srcOrd="0" destOrd="0" presId="urn:microsoft.com/office/officeart/2008/layout/LinedList"/>
    <dgm:cxn modelId="{A71DAFF4-FEDC-46F7-AFCF-0D7546A8059A}" type="presParOf" srcId="{8998ACB6-19E6-48F7-AD1D-55755DBB317E}" destId="{8FF0FDA9-199A-47E8-8699-FCE46004FCE8}" srcOrd="1" destOrd="0" presId="urn:microsoft.com/office/officeart/2008/layout/LinedList"/>
    <dgm:cxn modelId="{7621F455-C4D3-43D3-AEAF-214A0034D0DD}" type="presParOf" srcId="{8FF0FDA9-199A-47E8-8699-FCE46004FCE8}" destId="{916981AF-D8E1-4698-8472-D9D3C1FF0321}" srcOrd="0" destOrd="0" presId="urn:microsoft.com/office/officeart/2008/layout/LinedList"/>
    <dgm:cxn modelId="{739753BF-FA80-48DC-A66D-4F3143CC01BF}" type="presParOf" srcId="{8FF0FDA9-199A-47E8-8699-FCE46004FCE8}" destId="{4523CCC6-E84E-4730-B25E-3ACDA95274B8}" srcOrd="1" destOrd="0" presId="urn:microsoft.com/office/officeart/2008/layout/LinedList"/>
    <dgm:cxn modelId="{EF4BD242-2DC5-4F55-AE54-EEC7E492DC2F}" type="presParOf" srcId="{8998ACB6-19E6-48F7-AD1D-55755DBB317E}" destId="{17EE8C56-A9ED-4A52-A815-E1776FBABE80}" srcOrd="2" destOrd="0" presId="urn:microsoft.com/office/officeart/2008/layout/LinedList"/>
    <dgm:cxn modelId="{8351F705-8E9E-4B5B-BAC1-C893EBE15651}" type="presParOf" srcId="{8998ACB6-19E6-48F7-AD1D-55755DBB317E}" destId="{EC95ECFD-0C8A-47C7-9715-C9EDA8FBC078}" srcOrd="3" destOrd="0" presId="urn:microsoft.com/office/officeart/2008/layout/LinedList"/>
    <dgm:cxn modelId="{DF694FDE-45FE-4A6C-941C-B9E7AB505EBB}" type="presParOf" srcId="{EC95ECFD-0C8A-47C7-9715-C9EDA8FBC078}" destId="{FF71BE69-5B8E-4326-92B6-78C0BD57D213}" srcOrd="0" destOrd="0" presId="urn:microsoft.com/office/officeart/2008/layout/LinedList"/>
    <dgm:cxn modelId="{6E8DB0E0-14D4-4AE3-AC20-C1A8988D441C}" type="presParOf" srcId="{EC95ECFD-0C8A-47C7-9715-C9EDA8FBC078}" destId="{0DF86D2E-DC1C-4CA8-9068-151E374A8F5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BEF43A-BBA4-4125-9C54-813AAB865F3A}"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DAE29678-6E3D-48DA-A2C6-D8AA25C17D1B}">
      <dgm:prSet/>
      <dgm:spPr>
        <a:solidFill>
          <a:schemeClr val="bg1">
            <a:lumMod val="75000"/>
            <a:lumOff val="25000"/>
          </a:schemeClr>
        </a:solidFill>
      </dgm:spPr>
      <dgm:t>
        <a:bodyPr/>
        <a:lstStyle/>
        <a:p>
          <a:r>
            <a:rPr lang="en-US" b="1" dirty="0">
              <a:effectLst>
                <a:outerShdw blurRad="38100" dist="38100" dir="2700000" algn="tl">
                  <a:srgbClr val="000000">
                    <a:alpha val="43137"/>
                  </a:srgbClr>
                </a:outerShdw>
              </a:effectLst>
            </a:rPr>
            <a:t>The Story of Joseph</a:t>
          </a:r>
        </a:p>
      </dgm:t>
    </dgm:pt>
    <dgm:pt modelId="{03BAF68B-3329-46DA-9793-92EA6C9B7C9B}" type="parTrans" cxnId="{082D4AB8-D2F6-499C-806B-0D48EF2DCB7A}">
      <dgm:prSet/>
      <dgm:spPr/>
      <dgm:t>
        <a:bodyPr/>
        <a:lstStyle/>
        <a:p>
          <a:endParaRPr lang="en-US"/>
        </a:p>
      </dgm:t>
    </dgm:pt>
    <dgm:pt modelId="{4BC040C1-0732-4259-BB97-F139A7D7C5B5}" type="sibTrans" cxnId="{082D4AB8-D2F6-499C-806B-0D48EF2DCB7A}">
      <dgm:prSet/>
      <dgm:spPr/>
      <dgm:t>
        <a:bodyPr/>
        <a:lstStyle/>
        <a:p>
          <a:endParaRPr lang="en-US"/>
        </a:p>
      </dgm:t>
    </dgm:pt>
    <dgm:pt modelId="{3BA1F598-4334-468E-AB55-00E9DC7172D9}">
      <dgm:prSet/>
      <dgm:spPr>
        <a:solidFill>
          <a:schemeClr val="bg1">
            <a:lumMod val="75000"/>
            <a:lumOff val="25000"/>
          </a:schemeClr>
        </a:solidFill>
      </dgm:spPr>
      <dgm:t>
        <a:bodyPr/>
        <a:lstStyle/>
        <a:p>
          <a:r>
            <a:rPr lang="en-US" b="1" dirty="0">
              <a:effectLst>
                <a:outerShdw blurRad="38100" dist="38100" dir="2700000" algn="tl">
                  <a:srgbClr val="000000">
                    <a:alpha val="43137"/>
                  </a:srgbClr>
                </a:outerShdw>
              </a:effectLst>
            </a:rPr>
            <a:t>The Story of Moses</a:t>
          </a:r>
        </a:p>
      </dgm:t>
    </dgm:pt>
    <dgm:pt modelId="{08F61D7D-C955-45C9-AB1D-F43DE0069110}" type="parTrans" cxnId="{02631BC2-2CEC-4D4D-9238-0C2144F07069}">
      <dgm:prSet/>
      <dgm:spPr/>
      <dgm:t>
        <a:bodyPr/>
        <a:lstStyle/>
        <a:p>
          <a:endParaRPr lang="en-US"/>
        </a:p>
      </dgm:t>
    </dgm:pt>
    <dgm:pt modelId="{7D652A7A-0174-4E4F-A482-9765E6F115EA}" type="sibTrans" cxnId="{02631BC2-2CEC-4D4D-9238-0C2144F07069}">
      <dgm:prSet/>
      <dgm:spPr/>
      <dgm:t>
        <a:bodyPr/>
        <a:lstStyle/>
        <a:p>
          <a:endParaRPr lang="en-US"/>
        </a:p>
      </dgm:t>
    </dgm:pt>
    <dgm:pt modelId="{43DFA800-6D7A-4AE4-9619-106BF281A9B1}">
      <dgm:prSet/>
      <dgm:spPr>
        <a:solidFill>
          <a:schemeClr val="bg1">
            <a:lumMod val="75000"/>
            <a:lumOff val="25000"/>
          </a:schemeClr>
        </a:solidFill>
      </dgm:spPr>
      <dgm:t>
        <a:bodyPr/>
        <a:lstStyle/>
        <a:p>
          <a:r>
            <a:rPr lang="en-US" b="1" dirty="0">
              <a:effectLst>
                <a:outerShdw blurRad="38100" dist="38100" dir="2700000" algn="tl">
                  <a:srgbClr val="000000">
                    <a:alpha val="43137"/>
                  </a:srgbClr>
                </a:outerShdw>
              </a:effectLst>
            </a:rPr>
            <a:t>The Story of Jonah</a:t>
          </a:r>
        </a:p>
      </dgm:t>
    </dgm:pt>
    <dgm:pt modelId="{6B3F6E36-7D7C-4DBA-8F14-26C94FC19665}" type="parTrans" cxnId="{218C242E-A37A-40D9-A14A-EC9213A8F945}">
      <dgm:prSet/>
      <dgm:spPr/>
      <dgm:t>
        <a:bodyPr/>
        <a:lstStyle/>
        <a:p>
          <a:endParaRPr lang="en-US"/>
        </a:p>
      </dgm:t>
    </dgm:pt>
    <dgm:pt modelId="{D70E815A-CDCD-4F2E-BFE6-5EC7F8D89D66}" type="sibTrans" cxnId="{218C242E-A37A-40D9-A14A-EC9213A8F945}">
      <dgm:prSet/>
      <dgm:spPr/>
      <dgm:t>
        <a:bodyPr/>
        <a:lstStyle/>
        <a:p>
          <a:endParaRPr lang="en-US"/>
        </a:p>
      </dgm:t>
    </dgm:pt>
    <dgm:pt modelId="{FD78D998-0440-410C-8676-149F7F3BC19D}" type="pres">
      <dgm:prSet presAssocID="{40BEF43A-BBA4-4125-9C54-813AAB865F3A}" presName="linear" presStyleCnt="0">
        <dgm:presLayoutVars>
          <dgm:animLvl val="lvl"/>
          <dgm:resizeHandles val="exact"/>
        </dgm:presLayoutVars>
      </dgm:prSet>
      <dgm:spPr/>
    </dgm:pt>
    <dgm:pt modelId="{25BBC32A-EDC1-4361-9970-A41650175B41}" type="pres">
      <dgm:prSet presAssocID="{DAE29678-6E3D-48DA-A2C6-D8AA25C17D1B}" presName="parentText" presStyleLbl="node1" presStyleIdx="0" presStyleCnt="3">
        <dgm:presLayoutVars>
          <dgm:chMax val="0"/>
          <dgm:bulletEnabled val="1"/>
        </dgm:presLayoutVars>
      </dgm:prSet>
      <dgm:spPr/>
    </dgm:pt>
    <dgm:pt modelId="{ACAF8BDE-3992-42C5-AAEE-9FD4BE96B2A0}" type="pres">
      <dgm:prSet presAssocID="{4BC040C1-0732-4259-BB97-F139A7D7C5B5}" presName="spacer" presStyleCnt="0"/>
      <dgm:spPr/>
    </dgm:pt>
    <dgm:pt modelId="{A5822003-0264-4FCC-9E8F-167E1857A09F}" type="pres">
      <dgm:prSet presAssocID="{3BA1F598-4334-468E-AB55-00E9DC7172D9}" presName="parentText" presStyleLbl="node1" presStyleIdx="1" presStyleCnt="3">
        <dgm:presLayoutVars>
          <dgm:chMax val="0"/>
          <dgm:bulletEnabled val="1"/>
        </dgm:presLayoutVars>
      </dgm:prSet>
      <dgm:spPr/>
    </dgm:pt>
    <dgm:pt modelId="{DF978E9E-B769-4304-97D1-B65267EA92F3}" type="pres">
      <dgm:prSet presAssocID="{7D652A7A-0174-4E4F-A482-9765E6F115EA}" presName="spacer" presStyleCnt="0"/>
      <dgm:spPr/>
    </dgm:pt>
    <dgm:pt modelId="{338ABB9C-F475-4F69-9B4B-D08EAD3C1BBE}" type="pres">
      <dgm:prSet presAssocID="{43DFA800-6D7A-4AE4-9619-106BF281A9B1}" presName="parentText" presStyleLbl="node1" presStyleIdx="2" presStyleCnt="3">
        <dgm:presLayoutVars>
          <dgm:chMax val="0"/>
          <dgm:bulletEnabled val="1"/>
        </dgm:presLayoutVars>
      </dgm:prSet>
      <dgm:spPr/>
    </dgm:pt>
  </dgm:ptLst>
  <dgm:cxnLst>
    <dgm:cxn modelId="{45DD9B07-2C59-4146-96ED-485CD8099CFA}" type="presOf" srcId="{43DFA800-6D7A-4AE4-9619-106BF281A9B1}" destId="{338ABB9C-F475-4F69-9B4B-D08EAD3C1BBE}" srcOrd="0" destOrd="0" presId="urn:microsoft.com/office/officeart/2005/8/layout/vList2"/>
    <dgm:cxn modelId="{77319A27-8AE4-4015-A860-366B813E949D}" type="presOf" srcId="{DAE29678-6E3D-48DA-A2C6-D8AA25C17D1B}" destId="{25BBC32A-EDC1-4361-9970-A41650175B41}" srcOrd="0" destOrd="0" presId="urn:microsoft.com/office/officeart/2005/8/layout/vList2"/>
    <dgm:cxn modelId="{218C242E-A37A-40D9-A14A-EC9213A8F945}" srcId="{40BEF43A-BBA4-4125-9C54-813AAB865F3A}" destId="{43DFA800-6D7A-4AE4-9619-106BF281A9B1}" srcOrd="2" destOrd="0" parTransId="{6B3F6E36-7D7C-4DBA-8F14-26C94FC19665}" sibTransId="{D70E815A-CDCD-4F2E-BFE6-5EC7F8D89D66}"/>
    <dgm:cxn modelId="{28CAA687-FB81-4E1D-8475-B3D48312CD8D}" type="presOf" srcId="{3BA1F598-4334-468E-AB55-00E9DC7172D9}" destId="{A5822003-0264-4FCC-9E8F-167E1857A09F}" srcOrd="0" destOrd="0" presId="urn:microsoft.com/office/officeart/2005/8/layout/vList2"/>
    <dgm:cxn modelId="{082D4AB8-D2F6-499C-806B-0D48EF2DCB7A}" srcId="{40BEF43A-BBA4-4125-9C54-813AAB865F3A}" destId="{DAE29678-6E3D-48DA-A2C6-D8AA25C17D1B}" srcOrd="0" destOrd="0" parTransId="{03BAF68B-3329-46DA-9793-92EA6C9B7C9B}" sibTransId="{4BC040C1-0732-4259-BB97-F139A7D7C5B5}"/>
    <dgm:cxn modelId="{328C90B9-219C-4338-BC48-F3B9C590F8B3}" type="presOf" srcId="{40BEF43A-BBA4-4125-9C54-813AAB865F3A}" destId="{FD78D998-0440-410C-8676-149F7F3BC19D}" srcOrd="0" destOrd="0" presId="urn:microsoft.com/office/officeart/2005/8/layout/vList2"/>
    <dgm:cxn modelId="{02631BC2-2CEC-4D4D-9238-0C2144F07069}" srcId="{40BEF43A-BBA4-4125-9C54-813AAB865F3A}" destId="{3BA1F598-4334-468E-AB55-00E9DC7172D9}" srcOrd="1" destOrd="0" parTransId="{08F61D7D-C955-45C9-AB1D-F43DE0069110}" sibTransId="{7D652A7A-0174-4E4F-A482-9765E6F115EA}"/>
    <dgm:cxn modelId="{E1974A31-298D-480A-9156-2A120CF741CE}" type="presParOf" srcId="{FD78D998-0440-410C-8676-149F7F3BC19D}" destId="{25BBC32A-EDC1-4361-9970-A41650175B41}" srcOrd="0" destOrd="0" presId="urn:microsoft.com/office/officeart/2005/8/layout/vList2"/>
    <dgm:cxn modelId="{4290FDF1-0C9B-499B-B658-CD167E92EFA3}" type="presParOf" srcId="{FD78D998-0440-410C-8676-149F7F3BC19D}" destId="{ACAF8BDE-3992-42C5-AAEE-9FD4BE96B2A0}" srcOrd="1" destOrd="0" presId="urn:microsoft.com/office/officeart/2005/8/layout/vList2"/>
    <dgm:cxn modelId="{0B3082FC-DCEC-4742-BAB0-A8C482B4DA3A}" type="presParOf" srcId="{FD78D998-0440-410C-8676-149F7F3BC19D}" destId="{A5822003-0264-4FCC-9E8F-167E1857A09F}" srcOrd="2" destOrd="0" presId="urn:microsoft.com/office/officeart/2005/8/layout/vList2"/>
    <dgm:cxn modelId="{E3A68A56-A4BD-4376-B513-5C035DE6BAC5}" type="presParOf" srcId="{FD78D998-0440-410C-8676-149F7F3BC19D}" destId="{DF978E9E-B769-4304-97D1-B65267EA92F3}" srcOrd="3" destOrd="0" presId="urn:microsoft.com/office/officeart/2005/8/layout/vList2"/>
    <dgm:cxn modelId="{D82B3105-6A56-4BF5-AD50-68418AAE838C}" type="presParOf" srcId="{FD78D998-0440-410C-8676-149F7F3BC19D}" destId="{338ABB9C-F475-4F69-9B4B-D08EAD3C1BBE}"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B625D5-2D06-4110-8594-D0BBCF77CE20}" type="doc">
      <dgm:prSet loTypeId="urn:microsoft.com/office/officeart/2008/layout/LinedList" loCatId="list" qsTypeId="urn:microsoft.com/office/officeart/2005/8/quickstyle/simple5" qsCatId="simple" csTypeId="urn:microsoft.com/office/officeart/2005/8/colors/colorful1" csCatId="colorful" phldr="1"/>
      <dgm:spPr/>
      <dgm:t>
        <a:bodyPr/>
        <a:lstStyle/>
        <a:p>
          <a:endParaRPr lang="en-US"/>
        </a:p>
      </dgm:t>
    </dgm:pt>
    <dgm:pt modelId="{49F2A99B-7F73-4C4E-B22C-B57807E70061}">
      <dgm:prSet/>
      <dgm:spPr/>
      <dgm:t>
        <a:bodyPr/>
        <a:lstStyle/>
        <a:p>
          <a:r>
            <a:rPr lang="en-US" b="1" dirty="0">
              <a:effectLst>
                <a:outerShdw blurRad="38100" dist="38100" dir="2700000" algn="tl">
                  <a:srgbClr val="000000">
                    <a:alpha val="43137"/>
                  </a:srgbClr>
                </a:outerShdw>
              </a:effectLst>
            </a:rPr>
            <a:t>Any Christian can be reassured of God’s divine plan</a:t>
          </a:r>
        </a:p>
      </dgm:t>
    </dgm:pt>
    <dgm:pt modelId="{795EA24D-31B7-461F-ACB0-10E75099EFE1}" type="parTrans" cxnId="{31A097CF-8051-4CB2-B5AA-52B144DBB960}">
      <dgm:prSet/>
      <dgm:spPr/>
      <dgm:t>
        <a:bodyPr/>
        <a:lstStyle/>
        <a:p>
          <a:endParaRPr lang="en-US"/>
        </a:p>
      </dgm:t>
    </dgm:pt>
    <dgm:pt modelId="{E99EA570-D5F5-4286-9160-5690ECBE924B}" type="sibTrans" cxnId="{31A097CF-8051-4CB2-B5AA-52B144DBB960}">
      <dgm:prSet/>
      <dgm:spPr/>
      <dgm:t>
        <a:bodyPr/>
        <a:lstStyle/>
        <a:p>
          <a:endParaRPr lang="en-US"/>
        </a:p>
      </dgm:t>
    </dgm:pt>
    <dgm:pt modelId="{2419D67A-D7F8-48DA-83A7-6C99DFD6B17F}">
      <dgm:prSet/>
      <dgm:spPr/>
      <dgm:t>
        <a:bodyPr/>
        <a:lstStyle/>
        <a:p>
          <a:r>
            <a:rPr lang="en-US" b="1" dirty="0">
              <a:effectLst>
                <a:outerShdw blurRad="38100" dist="38100" dir="2700000" algn="tl">
                  <a:srgbClr val="000000">
                    <a:alpha val="43137"/>
                  </a:srgbClr>
                </a:outerShdw>
              </a:effectLst>
            </a:rPr>
            <a:t>By understanding His divine hints throughout Scripture</a:t>
          </a:r>
        </a:p>
      </dgm:t>
    </dgm:pt>
    <dgm:pt modelId="{30CF1578-0879-4C88-873B-13C6FBCF94FC}" type="parTrans" cxnId="{93BD4D41-BD8B-4E90-B69D-2FEDE261655F}">
      <dgm:prSet/>
      <dgm:spPr/>
      <dgm:t>
        <a:bodyPr/>
        <a:lstStyle/>
        <a:p>
          <a:endParaRPr lang="en-US"/>
        </a:p>
      </dgm:t>
    </dgm:pt>
    <dgm:pt modelId="{AF2FAF83-912C-440D-9564-19B586FA1D10}" type="sibTrans" cxnId="{93BD4D41-BD8B-4E90-B69D-2FEDE261655F}">
      <dgm:prSet/>
      <dgm:spPr/>
      <dgm:t>
        <a:bodyPr/>
        <a:lstStyle/>
        <a:p>
          <a:endParaRPr lang="en-US"/>
        </a:p>
      </dgm:t>
    </dgm:pt>
    <dgm:pt modelId="{8998ACB6-19E6-48F7-AD1D-55755DBB317E}" type="pres">
      <dgm:prSet presAssocID="{EFB625D5-2D06-4110-8594-D0BBCF77CE20}" presName="vert0" presStyleCnt="0">
        <dgm:presLayoutVars>
          <dgm:dir/>
          <dgm:animOne val="branch"/>
          <dgm:animLvl val="lvl"/>
        </dgm:presLayoutVars>
      </dgm:prSet>
      <dgm:spPr/>
    </dgm:pt>
    <dgm:pt modelId="{63B5AF68-7219-4366-B231-7C869CD5ED50}" type="pres">
      <dgm:prSet presAssocID="{49F2A99B-7F73-4C4E-B22C-B57807E70061}" presName="thickLine" presStyleLbl="alignNode1" presStyleIdx="0" presStyleCnt="2"/>
      <dgm:spPr/>
    </dgm:pt>
    <dgm:pt modelId="{8FF0FDA9-199A-47E8-8699-FCE46004FCE8}" type="pres">
      <dgm:prSet presAssocID="{49F2A99B-7F73-4C4E-B22C-B57807E70061}" presName="horz1" presStyleCnt="0"/>
      <dgm:spPr/>
    </dgm:pt>
    <dgm:pt modelId="{916981AF-D8E1-4698-8472-D9D3C1FF0321}" type="pres">
      <dgm:prSet presAssocID="{49F2A99B-7F73-4C4E-B22C-B57807E70061}" presName="tx1" presStyleLbl="revTx" presStyleIdx="0" presStyleCnt="2"/>
      <dgm:spPr/>
    </dgm:pt>
    <dgm:pt modelId="{4523CCC6-E84E-4730-B25E-3ACDA95274B8}" type="pres">
      <dgm:prSet presAssocID="{49F2A99B-7F73-4C4E-B22C-B57807E70061}" presName="vert1" presStyleCnt="0"/>
      <dgm:spPr/>
    </dgm:pt>
    <dgm:pt modelId="{17EE8C56-A9ED-4A52-A815-E1776FBABE80}" type="pres">
      <dgm:prSet presAssocID="{2419D67A-D7F8-48DA-83A7-6C99DFD6B17F}" presName="thickLine" presStyleLbl="alignNode1" presStyleIdx="1" presStyleCnt="2"/>
      <dgm:spPr/>
    </dgm:pt>
    <dgm:pt modelId="{EC95ECFD-0C8A-47C7-9715-C9EDA8FBC078}" type="pres">
      <dgm:prSet presAssocID="{2419D67A-D7F8-48DA-83A7-6C99DFD6B17F}" presName="horz1" presStyleCnt="0"/>
      <dgm:spPr/>
    </dgm:pt>
    <dgm:pt modelId="{FF71BE69-5B8E-4326-92B6-78C0BD57D213}" type="pres">
      <dgm:prSet presAssocID="{2419D67A-D7F8-48DA-83A7-6C99DFD6B17F}" presName="tx1" presStyleLbl="revTx" presStyleIdx="1" presStyleCnt="2"/>
      <dgm:spPr/>
    </dgm:pt>
    <dgm:pt modelId="{0DF86D2E-DC1C-4CA8-9068-151E374A8F59}" type="pres">
      <dgm:prSet presAssocID="{2419D67A-D7F8-48DA-83A7-6C99DFD6B17F}" presName="vert1" presStyleCnt="0"/>
      <dgm:spPr/>
    </dgm:pt>
  </dgm:ptLst>
  <dgm:cxnLst>
    <dgm:cxn modelId="{93BD4D41-BD8B-4E90-B69D-2FEDE261655F}" srcId="{EFB625D5-2D06-4110-8594-D0BBCF77CE20}" destId="{2419D67A-D7F8-48DA-83A7-6C99DFD6B17F}" srcOrd="1" destOrd="0" parTransId="{30CF1578-0879-4C88-873B-13C6FBCF94FC}" sibTransId="{AF2FAF83-912C-440D-9564-19B586FA1D10}"/>
    <dgm:cxn modelId="{3515B27F-B337-4271-A8CD-FF9585888B4C}" type="presOf" srcId="{EFB625D5-2D06-4110-8594-D0BBCF77CE20}" destId="{8998ACB6-19E6-48F7-AD1D-55755DBB317E}" srcOrd="0" destOrd="0" presId="urn:microsoft.com/office/officeart/2008/layout/LinedList"/>
    <dgm:cxn modelId="{289D04BA-0291-4F91-AA28-E23030A7F996}" type="presOf" srcId="{49F2A99B-7F73-4C4E-B22C-B57807E70061}" destId="{916981AF-D8E1-4698-8472-D9D3C1FF0321}" srcOrd="0" destOrd="0" presId="urn:microsoft.com/office/officeart/2008/layout/LinedList"/>
    <dgm:cxn modelId="{31A097CF-8051-4CB2-B5AA-52B144DBB960}" srcId="{EFB625D5-2D06-4110-8594-D0BBCF77CE20}" destId="{49F2A99B-7F73-4C4E-B22C-B57807E70061}" srcOrd="0" destOrd="0" parTransId="{795EA24D-31B7-461F-ACB0-10E75099EFE1}" sibTransId="{E99EA570-D5F5-4286-9160-5690ECBE924B}"/>
    <dgm:cxn modelId="{63BA2EF1-6707-457A-B040-61C6AD1BF326}" type="presOf" srcId="{2419D67A-D7F8-48DA-83A7-6C99DFD6B17F}" destId="{FF71BE69-5B8E-4326-92B6-78C0BD57D213}" srcOrd="0" destOrd="0" presId="urn:microsoft.com/office/officeart/2008/layout/LinedList"/>
    <dgm:cxn modelId="{6206D650-E33F-43FD-A803-F5FBA68F38BC}" type="presParOf" srcId="{8998ACB6-19E6-48F7-AD1D-55755DBB317E}" destId="{63B5AF68-7219-4366-B231-7C869CD5ED50}" srcOrd="0" destOrd="0" presId="urn:microsoft.com/office/officeart/2008/layout/LinedList"/>
    <dgm:cxn modelId="{A71DAFF4-FEDC-46F7-AFCF-0D7546A8059A}" type="presParOf" srcId="{8998ACB6-19E6-48F7-AD1D-55755DBB317E}" destId="{8FF0FDA9-199A-47E8-8699-FCE46004FCE8}" srcOrd="1" destOrd="0" presId="urn:microsoft.com/office/officeart/2008/layout/LinedList"/>
    <dgm:cxn modelId="{7621F455-C4D3-43D3-AEAF-214A0034D0DD}" type="presParOf" srcId="{8FF0FDA9-199A-47E8-8699-FCE46004FCE8}" destId="{916981AF-D8E1-4698-8472-D9D3C1FF0321}" srcOrd="0" destOrd="0" presId="urn:microsoft.com/office/officeart/2008/layout/LinedList"/>
    <dgm:cxn modelId="{739753BF-FA80-48DC-A66D-4F3143CC01BF}" type="presParOf" srcId="{8FF0FDA9-199A-47E8-8699-FCE46004FCE8}" destId="{4523CCC6-E84E-4730-B25E-3ACDA95274B8}" srcOrd="1" destOrd="0" presId="urn:microsoft.com/office/officeart/2008/layout/LinedList"/>
    <dgm:cxn modelId="{EF4BD242-2DC5-4F55-AE54-EEC7E492DC2F}" type="presParOf" srcId="{8998ACB6-19E6-48F7-AD1D-55755DBB317E}" destId="{17EE8C56-A9ED-4A52-A815-E1776FBABE80}" srcOrd="2" destOrd="0" presId="urn:microsoft.com/office/officeart/2008/layout/LinedList"/>
    <dgm:cxn modelId="{8351F705-8E9E-4B5B-BAC1-C893EBE15651}" type="presParOf" srcId="{8998ACB6-19E6-48F7-AD1D-55755DBB317E}" destId="{EC95ECFD-0C8A-47C7-9715-C9EDA8FBC078}" srcOrd="3" destOrd="0" presId="urn:microsoft.com/office/officeart/2008/layout/LinedList"/>
    <dgm:cxn modelId="{DF694FDE-45FE-4A6C-941C-B9E7AB505EBB}" type="presParOf" srcId="{EC95ECFD-0C8A-47C7-9715-C9EDA8FBC078}" destId="{FF71BE69-5B8E-4326-92B6-78C0BD57D213}" srcOrd="0" destOrd="0" presId="urn:microsoft.com/office/officeart/2008/layout/LinedList"/>
    <dgm:cxn modelId="{6E8DB0E0-14D4-4AE3-AC20-C1A8988D441C}" type="presParOf" srcId="{EC95ECFD-0C8A-47C7-9715-C9EDA8FBC078}" destId="{0DF86D2E-DC1C-4CA8-9068-151E374A8F5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BEF43A-BBA4-4125-9C54-813AAB865F3A}"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DAE29678-6E3D-48DA-A2C6-D8AA25C17D1B}">
      <dgm:prSet/>
      <dgm:spPr>
        <a:solidFill>
          <a:schemeClr val="bg1">
            <a:lumMod val="75000"/>
            <a:lumOff val="25000"/>
          </a:schemeClr>
        </a:solidFill>
      </dgm:spPr>
      <dgm:t>
        <a:bodyPr/>
        <a:lstStyle/>
        <a:p>
          <a:r>
            <a:rPr lang="en-US" b="1" dirty="0">
              <a:effectLst>
                <a:outerShdw blurRad="38100" dist="38100" dir="2700000" algn="tl">
                  <a:srgbClr val="000000">
                    <a:alpha val="43137"/>
                  </a:srgbClr>
                </a:outerShdw>
              </a:effectLst>
            </a:rPr>
            <a:t>The Story of Joseph</a:t>
          </a:r>
        </a:p>
      </dgm:t>
    </dgm:pt>
    <dgm:pt modelId="{03BAF68B-3329-46DA-9793-92EA6C9B7C9B}" type="parTrans" cxnId="{082D4AB8-D2F6-499C-806B-0D48EF2DCB7A}">
      <dgm:prSet/>
      <dgm:spPr/>
      <dgm:t>
        <a:bodyPr/>
        <a:lstStyle/>
        <a:p>
          <a:endParaRPr lang="en-US"/>
        </a:p>
      </dgm:t>
    </dgm:pt>
    <dgm:pt modelId="{4BC040C1-0732-4259-BB97-F139A7D7C5B5}" type="sibTrans" cxnId="{082D4AB8-D2F6-499C-806B-0D48EF2DCB7A}">
      <dgm:prSet/>
      <dgm:spPr/>
      <dgm:t>
        <a:bodyPr/>
        <a:lstStyle/>
        <a:p>
          <a:endParaRPr lang="en-US"/>
        </a:p>
      </dgm:t>
    </dgm:pt>
    <dgm:pt modelId="{3BA1F598-4334-468E-AB55-00E9DC7172D9}">
      <dgm:prSet/>
      <dgm:spPr>
        <a:solidFill>
          <a:schemeClr val="bg1">
            <a:lumMod val="75000"/>
            <a:lumOff val="25000"/>
          </a:schemeClr>
        </a:solidFill>
      </dgm:spPr>
      <dgm:t>
        <a:bodyPr/>
        <a:lstStyle/>
        <a:p>
          <a:r>
            <a:rPr lang="en-US" b="1" dirty="0">
              <a:effectLst>
                <a:outerShdw blurRad="38100" dist="38100" dir="2700000" algn="tl">
                  <a:srgbClr val="000000">
                    <a:alpha val="43137"/>
                  </a:srgbClr>
                </a:outerShdw>
              </a:effectLst>
            </a:rPr>
            <a:t>The Story of Moses</a:t>
          </a:r>
        </a:p>
      </dgm:t>
    </dgm:pt>
    <dgm:pt modelId="{08F61D7D-C955-45C9-AB1D-F43DE0069110}" type="parTrans" cxnId="{02631BC2-2CEC-4D4D-9238-0C2144F07069}">
      <dgm:prSet/>
      <dgm:spPr/>
      <dgm:t>
        <a:bodyPr/>
        <a:lstStyle/>
        <a:p>
          <a:endParaRPr lang="en-US"/>
        </a:p>
      </dgm:t>
    </dgm:pt>
    <dgm:pt modelId="{7D652A7A-0174-4E4F-A482-9765E6F115EA}" type="sibTrans" cxnId="{02631BC2-2CEC-4D4D-9238-0C2144F07069}">
      <dgm:prSet/>
      <dgm:spPr/>
      <dgm:t>
        <a:bodyPr/>
        <a:lstStyle/>
        <a:p>
          <a:endParaRPr lang="en-US"/>
        </a:p>
      </dgm:t>
    </dgm:pt>
    <dgm:pt modelId="{43DFA800-6D7A-4AE4-9619-106BF281A9B1}">
      <dgm:prSet/>
      <dgm:spPr>
        <a:solidFill>
          <a:schemeClr val="bg1">
            <a:lumMod val="75000"/>
            <a:lumOff val="25000"/>
          </a:schemeClr>
        </a:solidFill>
      </dgm:spPr>
      <dgm:t>
        <a:bodyPr/>
        <a:lstStyle/>
        <a:p>
          <a:r>
            <a:rPr lang="en-US" b="1" dirty="0">
              <a:effectLst>
                <a:outerShdw blurRad="38100" dist="38100" dir="2700000" algn="tl">
                  <a:srgbClr val="000000">
                    <a:alpha val="43137"/>
                  </a:srgbClr>
                </a:outerShdw>
              </a:effectLst>
            </a:rPr>
            <a:t>The Story of Jonah</a:t>
          </a:r>
        </a:p>
      </dgm:t>
    </dgm:pt>
    <dgm:pt modelId="{6B3F6E36-7D7C-4DBA-8F14-26C94FC19665}" type="parTrans" cxnId="{218C242E-A37A-40D9-A14A-EC9213A8F945}">
      <dgm:prSet/>
      <dgm:spPr/>
      <dgm:t>
        <a:bodyPr/>
        <a:lstStyle/>
        <a:p>
          <a:endParaRPr lang="en-US"/>
        </a:p>
      </dgm:t>
    </dgm:pt>
    <dgm:pt modelId="{D70E815A-CDCD-4F2E-BFE6-5EC7F8D89D66}" type="sibTrans" cxnId="{218C242E-A37A-40D9-A14A-EC9213A8F945}">
      <dgm:prSet/>
      <dgm:spPr/>
      <dgm:t>
        <a:bodyPr/>
        <a:lstStyle/>
        <a:p>
          <a:endParaRPr lang="en-US"/>
        </a:p>
      </dgm:t>
    </dgm:pt>
    <dgm:pt modelId="{FD78D998-0440-410C-8676-149F7F3BC19D}" type="pres">
      <dgm:prSet presAssocID="{40BEF43A-BBA4-4125-9C54-813AAB865F3A}" presName="linear" presStyleCnt="0">
        <dgm:presLayoutVars>
          <dgm:animLvl val="lvl"/>
          <dgm:resizeHandles val="exact"/>
        </dgm:presLayoutVars>
      </dgm:prSet>
      <dgm:spPr/>
    </dgm:pt>
    <dgm:pt modelId="{25BBC32A-EDC1-4361-9970-A41650175B41}" type="pres">
      <dgm:prSet presAssocID="{DAE29678-6E3D-48DA-A2C6-D8AA25C17D1B}" presName="parentText" presStyleLbl="node1" presStyleIdx="0" presStyleCnt="3">
        <dgm:presLayoutVars>
          <dgm:chMax val="0"/>
          <dgm:bulletEnabled val="1"/>
        </dgm:presLayoutVars>
      </dgm:prSet>
      <dgm:spPr/>
    </dgm:pt>
    <dgm:pt modelId="{ACAF8BDE-3992-42C5-AAEE-9FD4BE96B2A0}" type="pres">
      <dgm:prSet presAssocID="{4BC040C1-0732-4259-BB97-F139A7D7C5B5}" presName="spacer" presStyleCnt="0"/>
      <dgm:spPr/>
    </dgm:pt>
    <dgm:pt modelId="{A5822003-0264-4FCC-9E8F-167E1857A09F}" type="pres">
      <dgm:prSet presAssocID="{3BA1F598-4334-468E-AB55-00E9DC7172D9}" presName="parentText" presStyleLbl="node1" presStyleIdx="1" presStyleCnt="3">
        <dgm:presLayoutVars>
          <dgm:chMax val="0"/>
          <dgm:bulletEnabled val="1"/>
        </dgm:presLayoutVars>
      </dgm:prSet>
      <dgm:spPr/>
    </dgm:pt>
    <dgm:pt modelId="{DF978E9E-B769-4304-97D1-B65267EA92F3}" type="pres">
      <dgm:prSet presAssocID="{7D652A7A-0174-4E4F-A482-9765E6F115EA}" presName="spacer" presStyleCnt="0"/>
      <dgm:spPr/>
    </dgm:pt>
    <dgm:pt modelId="{338ABB9C-F475-4F69-9B4B-D08EAD3C1BBE}" type="pres">
      <dgm:prSet presAssocID="{43DFA800-6D7A-4AE4-9619-106BF281A9B1}" presName="parentText" presStyleLbl="node1" presStyleIdx="2" presStyleCnt="3">
        <dgm:presLayoutVars>
          <dgm:chMax val="0"/>
          <dgm:bulletEnabled val="1"/>
        </dgm:presLayoutVars>
      </dgm:prSet>
      <dgm:spPr/>
    </dgm:pt>
  </dgm:ptLst>
  <dgm:cxnLst>
    <dgm:cxn modelId="{45DD9B07-2C59-4146-96ED-485CD8099CFA}" type="presOf" srcId="{43DFA800-6D7A-4AE4-9619-106BF281A9B1}" destId="{338ABB9C-F475-4F69-9B4B-D08EAD3C1BBE}" srcOrd="0" destOrd="0" presId="urn:microsoft.com/office/officeart/2005/8/layout/vList2"/>
    <dgm:cxn modelId="{77319A27-8AE4-4015-A860-366B813E949D}" type="presOf" srcId="{DAE29678-6E3D-48DA-A2C6-D8AA25C17D1B}" destId="{25BBC32A-EDC1-4361-9970-A41650175B41}" srcOrd="0" destOrd="0" presId="urn:microsoft.com/office/officeart/2005/8/layout/vList2"/>
    <dgm:cxn modelId="{218C242E-A37A-40D9-A14A-EC9213A8F945}" srcId="{40BEF43A-BBA4-4125-9C54-813AAB865F3A}" destId="{43DFA800-6D7A-4AE4-9619-106BF281A9B1}" srcOrd="2" destOrd="0" parTransId="{6B3F6E36-7D7C-4DBA-8F14-26C94FC19665}" sibTransId="{D70E815A-CDCD-4F2E-BFE6-5EC7F8D89D66}"/>
    <dgm:cxn modelId="{28CAA687-FB81-4E1D-8475-B3D48312CD8D}" type="presOf" srcId="{3BA1F598-4334-468E-AB55-00E9DC7172D9}" destId="{A5822003-0264-4FCC-9E8F-167E1857A09F}" srcOrd="0" destOrd="0" presId="urn:microsoft.com/office/officeart/2005/8/layout/vList2"/>
    <dgm:cxn modelId="{082D4AB8-D2F6-499C-806B-0D48EF2DCB7A}" srcId="{40BEF43A-BBA4-4125-9C54-813AAB865F3A}" destId="{DAE29678-6E3D-48DA-A2C6-D8AA25C17D1B}" srcOrd="0" destOrd="0" parTransId="{03BAF68B-3329-46DA-9793-92EA6C9B7C9B}" sibTransId="{4BC040C1-0732-4259-BB97-F139A7D7C5B5}"/>
    <dgm:cxn modelId="{328C90B9-219C-4338-BC48-F3B9C590F8B3}" type="presOf" srcId="{40BEF43A-BBA4-4125-9C54-813AAB865F3A}" destId="{FD78D998-0440-410C-8676-149F7F3BC19D}" srcOrd="0" destOrd="0" presId="urn:microsoft.com/office/officeart/2005/8/layout/vList2"/>
    <dgm:cxn modelId="{02631BC2-2CEC-4D4D-9238-0C2144F07069}" srcId="{40BEF43A-BBA4-4125-9C54-813AAB865F3A}" destId="{3BA1F598-4334-468E-AB55-00E9DC7172D9}" srcOrd="1" destOrd="0" parTransId="{08F61D7D-C955-45C9-AB1D-F43DE0069110}" sibTransId="{7D652A7A-0174-4E4F-A482-9765E6F115EA}"/>
    <dgm:cxn modelId="{E1974A31-298D-480A-9156-2A120CF741CE}" type="presParOf" srcId="{FD78D998-0440-410C-8676-149F7F3BC19D}" destId="{25BBC32A-EDC1-4361-9970-A41650175B41}" srcOrd="0" destOrd="0" presId="urn:microsoft.com/office/officeart/2005/8/layout/vList2"/>
    <dgm:cxn modelId="{4290FDF1-0C9B-499B-B658-CD167E92EFA3}" type="presParOf" srcId="{FD78D998-0440-410C-8676-149F7F3BC19D}" destId="{ACAF8BDE-3992-42C5-AAEE-9FD4BE96B2A0}" srcOrd="1" destOrd="0" presId="urn:microsoft.com/office/officeart/2005/8/layout/vList2"/>
    <dgm:cxn modelId="{0B3082FC-DCEC-4742-BAB0-A8C482B4DA3A}" type="presParOf" srcId="{FD78D998-0440-410C-8676-149F7F3BC19D}" destId="{A5822003-0264-4FCC-9E8F-167E1857A09F}" srcOrd="2" destOrd="0" presId="urn:microsoft.com/office/officeart/2005/8/layout/vList2"/>
    <dgm:cxn modelId="{E3A68A56-A4BD-4376-B513-5C035DE6BAC5}" type="presParOf" srcId="{FD78D998-0440-410C-8676-149F7F3BC19D}" destId="{DF978E9E-B769-4304-97D1-B65267EA92F3}" srcOrd="3" destOrd="0" presId="urn:microsoft.com/office/officeart/2005/8/layout/vList2"/>
    <dgm:cxn modelId="{D82B3105-6A56-4BF5-AD50-68418AAE838C}" type="presParOf" srcId="{FD78D998-0440-410C-8676-149F7F3BC19D}" destId="{338ABB9C-F475-4F69-9B4B-D08EAD3C1BBE}"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5AF68-7219-4366-B231-7C869CD5ED50}">
      <dsp:nvSpPr>
        <dsp:cNvPr id="0" name=""/>
        <dsp:cNvSpPr/>
      </dsp:nvSpPr>
      <dsp:spPr>
        <a:xfrm>
          <a:off x="0" y="0"/>
          <a:ext cx="6261100" cy="0"/>
        </a:xfrm>
        <a:prstGeom prst="lin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16981AF-D8E1-4698-8472-D9D3C1FF0321}">
      <dsp:nvSpPr>
        <dsp:cNvPr id="0" name=""/>
        <dsp:cNvSpPr/>
      </dsp:nvSpPr>
      <dsp:spPr>
        <a:xfrm>
          <a:off x="0" y="0"/>
          <a:ext cx="6261100" cy="278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b="1" kern="1200" dirty="0">
              <a:effectLst>
                <a:outerShdw blurRad="38100" dist="38100" dir="2700000" algn="tl">
                  <a:srgbClr val="000000">
                    <a:alpha val="43137"/>
                  </a:srgbClr>
                </a:outerShdw>
              </a:effectLst>
            </a:rPr>
            <a:t>Any Christian can be reassured of God’s divine plan</a:t>
          </a:r>
        </a:p>
      </dsp:txBody>
      <dsp:txXfrm>
        <a:off x="0" y="0"/>
        <a:ext cx="6261100" cy="2789237"/>
      </dsp:txXfrm>
    </dsp:sp>
    <dsp:sp modelId="{17EE8C56-A9ED-4A52-A815-E1776FBABE80}">
      <dsp:nvSpPr>
        <dsp:cNvPr id="0" name=""/>
        <dsp:cNvSpPr/>
      </dsp:nvSpPr>
      <dsp:spPr>
        <a:xfrm>
          <a:off x="0" y="2789237"/>
          <a:ext cx="6261100" cy="0"/>
        </a:xfrm>
        <a:prstGeom prst="lin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w="9525" cap="flat" cmpd="sng" algn="ctr">
          <a:solidFill>
            <a:schemeClr val="accent3">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F71BE69-5B8E-4326-92B6-78C0BD57D213}">
      <dsp:nvSpPr>
        <dsp:cNvPr id="0" name=""/>
        <dsp:cNvSpPr/>
      </dsp:nvSpPr>
      <dsp:spPr>
        <a:xfrm>
          <a:off x="0" y="2789237"/>
          <a:ext cx="6261100" cy="278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b="1" kern="1200" dirty="0">
              <a:effectLst>
                <a:outerShdw blurRad="38100" dist="38100" dir="2700000" algn="tl">
                  <a:srgbClr val="000000">
                    <a:alpha val="43137"/>
                  </a:srgbClr>
                </a:outerShdw>
              </a:effectLst>
            </a:rPr>
            <a:t>By understanding His divine hints throughout Scripture</a:t>
          </a:r>
        </a:p>
      </dsp:txBody>
      <dsp:txXfrm>
        <a:off x="0" y="2789237"/>
        <a:ext cx="6261100" cy="27892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BC32A-EDC1-4361-9970-A41650175B41}">
      <dsp:nvSpPr>
        <dsp:cNvPr id="0" name=""/>
        <dsp:cNvSpPr/>
      </dsp:nvSpPr>
      <dsp:spPr>
        <a:xfrm>
          <a:off x="0" y="966197"/>
          <a:ext cx="6261100" cy="1123199"/>
        </a:xfrm>
        <a:prstGeom prst="roundRect">
          <a:avLst/>
        </a:prstGeom>
        <a:solidFill>
          <a:schemeClr val="bg1">
            <a:lumMod val="75000"/>
            <a:lumOff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effectLst>
                <a:outerShdw blurRad="38100" dist="38100" dir="2700000" algn="tl">
                  <a:srgbClr val="000000">
                    <a:alpha val="43137"/>
                  </a:srgbClr>
                </a:outerShdw>
              </a:effectLst>
            </a:rPr>
            <a:t>The Story of Joseph</a:t>
          </a:r>
        </a:p>
      </dsp:txBody>
      <dsp:txXfrm>
        <a:off x="54830" y="1021027"/>
        <a:ext cx="6151440" cy="1013539"/>
      </dsp:txXfrm>
    </dsp:sp>
    <dsp:sp modelId="{A5822003-0264-4FCC-9E8F-167E1857A09F}">
      <dsp:nvSpPr>
        <dsp:cNvPr id="0" name=""/>
        <dsp:cNvSpPr/>
      </dsp:nvSpPr>
      <dsp:spPr>
        <a:xfrm>
          <a:off x="0" y="2227637"/>
          <a:ext cx="6261100" cy="1123199"/>
        </a:xfrm>
        <a:prstGeom prst="roundRect">
          <a:avLst/>
        </a:prstGeom>
        <a:solidFill>
          <a:schemeClr val="bg1">
            <a:lumMod val="75000"/>
            <a:lumOff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effectLst>
                <a:outerShdw blurRad="38100" dist="38100" dir="2700000" algn="tl">
                  <a:srgbClr val="000000">
                    <a:alpha val="43137"/>
                  </a:srgbClr>
                </a:outerShdw>
              </a:effectLst>
            </a:rPr>
            <a:t>The Story of Moses</a:t>
          </a:r>
        </a:p>
      </dsp:txBody>
      <dsp:txXfrm>
        <a:off x="54830" y="2282467"/>
        <a:ext cx="6151440" cy="1013539"/>
      </dsp:txXfrm>
    </dsp:sp>
    <dsp:sp modelId="{338ABB9C-F475-4F69-9B4B-D08EAD3C1BBE}">
      <dsp:nvSpPr>
        <dsp:cNvPr id="0" name=""/>
        <dsp:cNvSpPr/>
      </dsp:nvSpPr>
      <dsp:spPr>
        <a:xfrm>
          <a:off x="0" y="3489077"/>
          <a:ext cx="6261100" cy="1123199"/>
        </a:xfrm>
        <a:prstGeom prst="roundRect">
          <a:avLst/>
        </a:prstGeom>
        <a:solidFill>
          <a:schemeClr val="bg1">
            <a:lumMod val="75000"/>
            <a:lumOff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effectLst>
                <a:outerShdw blurRad="38100" dist="38100" dir="2700000" algn="tl">
                  <a:srgbClr val="000000">
                    <a:alpha val="43137"/>
                  </a:srgbClr>
                </a:outerShdw>
              </a:effectLst>
            </a:rPr>
            <a:t>The Story of Jonah</a:t>
          </a:r>
        </a:p>
      </dsp:txBody>
      <dsp:txXfrm>
        <a:off x="54830" y="3543907"/>
        <a:ext cx="6151440" cy="1013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5AF68-7219-4366-B231-7C869CD5ED50}">
      <dsp:nvSpPr>
        <dsp:cNvPr id="0" name=""/>
        <dsp:cNvSpPr/>
      </dsp:nvSpPr>
      <dsp:spPr>
        <a:xfrm>
          <a:off x="0" y="0"/>
          <a:ext cx="6261100" cy="0"/>
        </a:xfrm>
        <a:prstGeom prst="lin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16981AF-D8E1-4698-8472-D9D3C1FF0321}">
      <dsp:nvSpPr>
        <dsp:cNvPr id="0" name=""/>
        <dsp:cNvSpPr/>
      </dsp:nvSpPr>
      <dsp:spPr>
        <a:xfrm>
          <a:off x="0" y="0"/>
          <a:ext cx="6261100" cy="278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b="1" kern="1200" dirty="0">
              <a:effectLst>
                <a:outerShdw blurRad="38100" dist="38100" dir="2700000" algn="tl">
                  <a:srgbClr val="000000">
                    <a:alpha val="43137"/>
                  </a:srgbClr>
                </a:outerShdw>
              </a:effectLst>
            </a:rPr>
            <a:t>Any Christian can be reassured of God’s divine plan</a:t>
          </a:r>
        </a:p>
      </dsp:txBody>
      <dsp:txXfrm>
        <a:off x="0" y="0"/>
        <a:ext cx="6261100" cy="2789237"/>
      </dsp:txXfrm>
    </dsp:sp>
    <dsp:sp modelId="{17EE8C56-A9ED-4A52-A815-E1776FBABE80}">
      <dsp:nvSpPr>
        <dsp:cNvPr id="0" name=""/>
        <dsp:cNvSpPr/>
      </dsp:nvSpPr>
      <dsp:spPr>
        <a:xfrm>
          <a:off x="0" y="2789237"/>
          <a:ext cx="6261100" cy="0"/>
        </a:xfrm>
        <a:prstGeom prst="lin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w="9525" cap="flat" cmpd="sng" algn="ctr">
          <a:solidFill>
            <a:schemeClr val="accent3">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F71BE69-5B8E-4326-92B6-78C0BD57D213}">
      <dsp:nvSpPr>
        <dsp:cNvPr id="0" name=""/>
        <dsp:cNvSpPr/>
      </dsp:nvSpPr>
      <dsp:spPr>
        <a:xfrm>
          <a:off x="0" y="2789237"/>
          <a:ext cx="6261100" cy="278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b="1" kern="1200" dirty="0">
              <a:effectLst>
                <a:outerShdw blurRad="38100" dist="38100" dir="2700000" algn="tl">
                  <a:srgbClr val="000000">
                    <a:alpha val="43137"/>
                  </a:srgbClr>
                </a:outerShdw>
              </a:effectLst>
            </a:rPr>
            <a:t>By understanding His divine hints throughout Scripture</a:t>
          </a:r>
        </a:p>
      </dsp:txBody>
      <dsp:txXfrm>
        <a:off x="0" y="2789237"/>
        <a:ext cx="6261100" cy="2789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BC32A-EDC1-4361-9970-A41650175B41}">
      <dsp:nvSpPr>
        <dsp:cNvPr id="0" name=""/>
        <dsp:cNvSpPr/>
      </dsp:nvSpPr>
      <dsp:spPr>
        <a:xfrm>
          <a:off x="0" y="966197"/>
          <a:ext cx="6261100" cy="1123199"/>
        </a:xfrm>
        <a:prstGeom prst="roundRect">
          <a:avLst/>
        </a:prstGeom>
        <a:solidFill>
          <a:schemeClr val="bg1">
            <a:lumMod val="75000"/>
            <a:lumOff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effectLst>
                <a:outerShdw blurRad="38100" dist="38100" dir="2700000" algn="tl">
                  <a:srgbClr val="000000">
                    <a:alpha val="43137"/>
                  </a:srgbClr>
                </a:outerShdw>
              </a:effectLst>
            </a:rPr>
            <a:t>The Story of Joseph</a:t>
          </a:r>
        </a:p>
      </dsp:txBody>
      <dsp:txXfrm>
        <a:off x="54830" y="1021027"/>
        <a:ext cx="6151440" cy="1013539"/>
      </dsp:txXfrm>
    </dsp:sp>
    <dsp:sp modelId="{A5822003-0264-4FCC-9E8F-167E1857A09F}">
      <dsp:nvSpPr>
        <dsp:cNvPr id="0" name=""/>
        <dsp:cNvSpPr/>
      </dsp:nvSpPr>
      <dsp:spPr>
        <a:xfrm>
          <a:off x="0" y="2227637"/>
          <a:ext cx="6261100" cy="1123199"/>
        </a:xfrm>
        <a:prstGeom prst="roundRect">
          <a:avLst/>
        </a:prstGeom>
        <a:solidFill>
          <a:schemeClr val="bg1">
            <a:lumMod val="75000"/>
            <a:lumOff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effectLst>
                <a:outerShdw blurRad="38100" dist="38100" dir="2700000" algn="tl">
                  <a:srgbClr val="000000">
                    <a:alpha val="43137"/>
                  </a:srgbClr>
                </a:outerShdw>
              </a:effectLst>
            </a:rPr>
            <a:t>The Story of Moses</a:t>
          </a:r>
        </a:p>
      </dsp:txBody>
      <dsp:txXfrm>
        <a:off x="54830" y="2282467"/>
        <a:ext cx="6151440" cy="1013539"/>
      </dsp:txXfrm>
    </dsp:sp>
    <dsp:sp modelId="{338ABB9C-F475-4F69-9B4B-D08EAD3C1BBE}">
      <dsp:nvSpPr>
        <dsp:cNvPr id="0" name=""/>
        <dsp:cNvSpPr/>
      </dsp:nvSpPr>
      <dsp:spPr>
        <a:xfrm>
          <a:off x="0" y="3489077"/>
          <a:ext cx="6261100" cy="1123199"/>
        </a:xfrm>
        <a:prstGeom prst="roundRect">
          <a:avLst/>
        </a:prstGeom>
        <a:solidFill>
          <a:schemeClr val="bg1">
            <a:lumMod val="75000"/>
            <a:lumOff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effectLst>
                <a:outerShdw blurRad="38100" dist="38100" dir="2700000" algn="tl">
                  <a:srgbClr val="000000">
                    <a:alpha val="43137"/>
                  </a:srgbClr>
                </a:outerShdw>
              </a:effectLst>
            </a:rPr>
            <a:t>The Story of Jonah</a:t>
          </a:r>
        </a:p>
      </dsp:txBody>
      <dsp:txXfrm>
        <a:off x="54830" y="3543907"/>
        <a:ext cx="6151440" cy="101353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D0A659-47B0-48F2-A38A-C884ADC4C3EF}"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394197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402536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241261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0CF41AA-3AD9-4C6F-B9EE-B7F0B5D16F93}"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77769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3618990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DD0A659-47B0-48F2-A38A-C884ADC4C3EF}"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921120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DD0A659-47B0-48F2-A38A-C884ADC4C3EF}"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2081112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0A659-47B0-48F2-A38A-C884ADC4C3EF}"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2753528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DD0A659-47B0-48F2-A38A-C884ADC4C3EF}" type="datetimeFigureOut">
              <a:rPr lang="en-US" smtClean="0"/>
              <a:t>6/27/2022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0CF41AA-3AD9-4C6F-B9EE-B7F0B5D16F93}" type="slidenum">
              <a:rPr lang="en-US" smtClean="0"/>
              <a:t>‹#›</a:t>
            </a:fld>
            <a:endParaRPr lang="en-US"/>
          </a:p>
        </p:txBody>
      </p:sp>
    </p:spTree>
    <p:extLst>
      <p:ext uri="{BB962C8B-B14F-4D97-AF65-F5344CB8AC3E}">
        <p14:creationId xmlns:p14="http://schemas.microsoft.com/office/powerpoint/2010/main" val="338646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0A659-47B0-48F2-A38A-C884ADC4C3EF}"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404086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D0A659-47B0-48F2-A38A-C884ADC4C3EF}"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1326175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2920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D0A659-47B0-48F2-A38A-C884ADC4C3EF}"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56293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D0A659-47B0-48F2-A38A-C884ADC4C3EF}"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231535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DD0A659-47B0-48F2-A38A-C884ADC4C3EF}"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11743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409985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0A659-47B0-48F2-A38A-C884ADC4C3EF}"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F41AA-3AD9-4C6F-B9EE-B7F0B5D16F93}" type="slidenum">
              <a:rPr lang="en-US" smtClean="0"/>
              <a:t>‹#›</a:t>
            </a:fld>
            <a:endParaRPr lang="en-US"/>
          </a:p>
        </p:txBody>
      </p:sp>
    </p:spTree>
    <p:extLst>
      <p:ext uri="{BB962C8B-B14F-4D97-AF65-F5344CB8AC3E}">
        <p14:creationId xmlns:p14="http://schemas.microsoft.com/office/powerpoint/2010/main" val="143693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D0A659-47B0-48F2-A38A-C884ADC4C3EF}" type="datetimeFigureOut">
              <a:rPr lang="en-US" smtClean="0"/>
              <a:t>6/27/2022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0CF41AA-3AD9-4C6F-B9EE-B7F0B5D16F93}" type="slidenum">
              <a:rPr lang="en-US" smtClean="0"/>
              <a:t>‹#›</a:t>
            </a:fld>
            <a:endParaRPr lang="en-US"/>
          </a:p>
        </p:txBody>
      </p:sp>
    </p:spTree>
    <p:extLst>
      <p:ext uri="{BB962C8B-B14F-4D97-AF65-F5344CB8AC3E}">
        <p14:creationId xmlns:p14="http://schemas.microsoft.com/office/powerpoint/2010/main" val="19734713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D3FA8-8A27-F160-A551-D30C8ADFACC2}"/>
              </a:ext>
            </a:extLst>
          </p:cNvPr>
          <p:cNvSpPr>
            <a:spLocks noGrp="1"/>
          </p:cNvSpPr>
          <p:nvPr>
            <p:ph type="ctrTitle"/>
          </p:nvPr>
        </p:nvSpPr>
        <p:spPr>
          <a:xfrm>
            <a:off x="-807160" y="2647832"/>
            <a:ext cx="8144134" cy="1752600"/>
          </a:xfrm>
        </p:spPr>
        <p:txBody>
          <a:bodyPr>
            <a:scene3d>
              <a:camera prst="orthographicFront"/>
              <a:lightRig rig="threePt" dir="t"/>
            </a:scene3d>
            <a:sp3d extrusionH="57150">
              <a:bevelT w="38100" h="38100" prst="angle"/>
            </a:sp3d>
          </a:bodyPr>
          <a:lstStyle/>
          <a:p>
            <a:r>
              <a:rPr lang="he-IL" sz="16600" b="1" dirty="0">
                <a:effectLst>
                  <a:outerShdw blurRad="50800" dist="38100" dir="2700000" algn="tl" rotWithShape="0">
                    <a:prstClr val="black">
                      <a:alpha val="40000"/>
                    </a:prstClr>
                  </a:outerShdw>
                </a:effectLst>
                <a:latin typeface="SBL Hebrew"/>
              </a:rPr>
              <a:t>נָבָא</a:t>
            </a:r>
            <a:endParaRPr lang="en-US" b="1" dirty="0">
              <a:effectLst>
                <a:outerShdw blurRad="50800" dist="38100" dir="2700000" algn="tl" rotWithShape="0">
                  <a:prstClr val="black">
                    <a:alpha val="40000"/>
                  </a:prstClr>
                </a:outerShdw>
              </a:effectLst>
            </a:endParaRPr>
          </a:p>
        </p:txBody>
      </p:sp>
      <p:sp>
        <p:nvSpPr>
          <p:cNvPr id="3" name="Subtitle 2">
            <a:extLst>
              <a:ext uri="{FF2B5EF4-FFF2-40B4-BE49-F238E27FC236}">
                <a16:creationId xmlns:a16="http://schemas.microsoft.com/office/drawing/2014/main" id="{5FC7FC29-F071-495D-66E5-2C3886AF20E5}"/>
              </a:ext>
            </a:extLst>
          </p:cNvPr>
          <p:cNvSpPr>
            <a:spLocks noGrp="1"/>
          </p:cNvSpPr>
          <p:nvPr>
            <p:ph type="subTitle" idx="1"/>
          </p:nvPr>
        </p:nvSpPr>
        <p:spPr>
          <a:xfrm>
            <a:off x="3638132" y="3701630"/>
            <a:ext cx="8144134" cy="1117687"/>
          </a:xfrm>
        </p:spPr>
        <p:txBody>
          <a:bodyPr>
            <a:normAutofit/>
          </a:bodyPr>
          <a:lstStyle/>
          <a:p>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-Joseph Peters</a:t>
            </a:r>
          </a:p>
        </p:txBody>
      </p:sp>
    </p:spTree>
    <p:extLst>
      <p:ext uri="{BB962C8B-B14F-4D97-AF65-F5344CB8AC3E}">
        <p14:creationId xmlns:p14="http://schemas.microsoft.com/office/powerpoint/2010/main" val="152246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C433-9212-B0D0-4920-C11318AC361C}"/>
              </a:ext>
            </a:extLst>
          </p:cNvPr>
          <p:cNvSpPr>
            <a:spLocks noGrp="1"/>
          </p:cNvSpPr>
          <p:nvPr>
            <p:ph type="title"/>
          </p:nvPr>
        </p:nvSpPr>
        <p:spPr/>
        <p:txBody>
          <a:bodyPr/>
          <a:lstStyle/>
          <a:p>
            <a:r>
              <a:rPr lang="en-US" dirty="0"/>
              <a:t>Joseph</a:t>
            </a:r>
          </a:p>
        </p:txBody>
      </p:sp>
      <p:graphicFrame>
        <p:nvGraphicFramePr>
          <p:cNvPr id="4" name="Table 4">
            <a:extLst>
              <a:ext uri="{FF2B5EF4-FFF2-40B4-BE49-F238E27FC236}">
                <a16:creationId xmlns:a16="http://schemas.microsoft.com/office/drawing/2014/main" id="{36187C0A-A4B6-C0E6-C202-163C0FCA12E2}"/>
              </a:ext>
            </a:extLst>
          </p:cNvPr>
          <p:cNvGraphicFramePr>
            <a:graphicFrameLocks noGrp="1"/>
          </p:cNvGraphicFramePr>
          <p:nvPr>
            <p:extLst>
              <p:ext uri="{D42A27DB-BD31-4B8C-83A1-F6EECF244321}">
                <p14:modId xmlns:p14="http://schemas.microsoft.com/office/powerpoint/2010/main" val="1945896821"/>
              </p:ext>
            </p:extLst>
          </p:nvPr>
        </p:nvGraphicFramePr>
        <p:xfrm>
          <a:off x="0" y="0"/>
          <a:ext cx="12192000" cy="6857999"/>
        </p:xfrm>
        <a:graphic>
          <a:graphicData uri="http://schemas.openxmlformats.org/drawingml/2006/table">
            <a:tbl>
              <a:tblPr firstRow="1" bandRow="1">
                <a:tableStyleId>{3C2FFA5D-87B4-456A-9821-1D502468CF0F}</a:tableStyleId>
              </a:tblPr>
              <a:tblGrid>
                <a:gridCol w="5269906">
                  <a:extLst>
                    <a:ext uri="{9D8B030D-6E8A-4147-A177-3AD203B41FA5}">
                      <a16:colId xmlns:a16="http://schemas.microsoft.com/office/drawing/2014/main" val="4294337385"/>
                    </a:ext>
                  </a:extLst>
                </a:gridCol>
                <a:gridCol w="826094">
                  <a:extLst>
                    <a:ext uri="{9D8B030D-6E8A-4147-A177-3AD203B41FA5}">
                      <a16:colId xmlns:a16="http://schemas.microsoft.com/office/drawing/2014/main" val="4261473485"/>
                    </a:ext>
                  </a:extLst>
                </a:gridCol>
                <a:gridCol w="5352661">
                  <a:extLst>
                    <a:ext uri="{9D8B030D-6E8A-4147-A177-3AD203B41FA5}">
                      <a16:colId xmlns:a16="http://schemas.microsoft.com/office/drawing/2014/main" val="2268857116"/>
                    </a:ext>
                  </a:extLst>
                </a:gridCol>
                <a:gridCol w="743339">
                  <a:extLst>
                    <a:ext uri="{9D8B030D-6E8A-4147-A177-3AD203B41FA5}">
                      <a16:colId xmlns:a16="http://schemas.microsoft.com/office/drawing/2014/main" val="3601224596"/>
                    </a:ext>
                  </a:extLst>
                </a:gridCol>
              </a:tblGrid>
              <a:tr h="1270951">
                <a:tc>
                  <a:txBody>
                    <a:bodyPr/>
                    <a:lstStyle/>
                    <a:p>
                      <a:pPr algn="ctr"/>
                      <a:r>
                        <a:rPr lang="en-US" sz="4800" dirty="0">
                          <a:solidFill>
                            <a:schemeClr val="bg1"/>
                          </a:solidFill>
                        </a:rPr>
                        <a:t>Moses</a:t>
                      </a:r>
                      <a:endParaRPr lang="en-US" sz="2800" dirty="0">
                        <a:solidFill>
                          <a:schemeClr val="bg1"/>
                        </a:solidFill>
                      </a:endParaRPr>
                    </a:p>
                  </a:txBody>
                  <a:tcPr/>
                </a:tc>
                <a:tc>
                  <a:txBody>
                    <a:bodyPr/>
                    <a:lstStyle/>
                    <a:p>
                      <a:pPr algn="ctr"/>
                      <a:endParaRPr lang="en-US" sz="2000" dirty="0">
                        <a:solidFill>
                          <a:schemeClr val="bg1"/>
                        </a:solidFill>
                      </a:endParaRPr>
                    </a:p>
                  </a:txBody>
                  <a:tcPr/>
                </a:tc>
                <a:tc>
                  <a:txBody>
                    <a:bodyPr/>
                    <a:lstStyle/>
                    <a:p>
                      <a:pPr algn="ctr"/>
                      <a:r>
                        <a:rPr lang="en-US" sz="4800" dirty="0">
                          <a:solidFill>
                            <a:schemeClr val="bg1"/>
                          </a:solidFill>
                        </a:rPr>
                        <a:t>Jesus</a:t>
                      </a:r>
                    </a:p>
                  </a:txBody>
                  <a:tcPr/>
                </a:tc>
                <a:tc>
                  <a:txBody>
                    <a:bodyPr/>
                    <a:lstStyle/>
                    <a:p>
                      <a:pPr algn="ctr"/>
                      <a:endParaRPr lang="en-US" sz="2800" dirty="0">
                        <a:solidFill>
                          <a:schemeClr val="bg1"/>
                        </a:solidFill>
                      </a:endParaRPr>
                    </a:p>
                  </a:txBody>
                  <a:tcPr/>
                </a:tc>
                <a:extLst>
                  <a:ext uri="{0D108BD9-81ED-4DB2-BD59-A6C34878D82A}">
                    <a16:rowId xmlns:a16="http://schemas.microsoft.com/office/drawing/2014/main" val="3534472657"/>
                  </a:ext>
                </a:extLst>
              </a:tr>
              <a:tr h="1371371">
                <a:tc>
                  <a:txBody>
                    <a:bodyPr/>
                    <a:lstStyle/>
                    <a:p>
                      <a:pPr algn="ctr"/>
                      <a:r>
                        <a:rPr lang="en-US" sz="2800" b="1" dirty="0">
                          <a:solidFill>
                            <a:schemeClr val="bg1"/>
                          </a:solidFill>
                          <a:effectLst>
                            <a:outerShdw blurRad="38100" dist="38100" dir="2700000" algn="tl">
                              <a:srgbClr val="000000">
                                <a:alpha val="43137"/>
                              </a:srgbClr>
                            </a:outerShdw>
                          </a:effectLst>
                        </a:rPr>
                        <a:t>A great prophet</a:t>
                      </a:r>
                    </a:p>
                  </a:txBody>
                  <a:tcPr/>
                </a:tc>
                <a:tc>
                  <a:txBody>
                    <a:bodyPr/>
                    <a:lstStyle/>
                    <a:p>
                      <a:pPr algn="ctr"/>
                      <a:r>
                        <a:rPr lang="en-US" sz="2000" dirty="0" err="1">
                          <a:solidFill>
                            <a:schemeClr val="bg1"/>
                          </a:solidFill>
                        </a:rPr>
                        <a:t>Deut</a:t>
                      </a:r>
                      <a:endParaRPr lang="en-US" sz="2000" dirty="0">
                        <a:solidFill>
                          <a:schemeClr val="bg1"/>
                        </a:solidFill>
                      </a:endParaRPr>
                    </a:p>
                    <a:p>
                      <a:pPr algn="ctr"/>
                      <a:r>
                        <a:rPr lang="en-US" sz="2000" dirty="0">
                          <a:solidFill>
                            <a:schemeClr val="bg1"/>
                          </a:solidFill>
                        </a:rPr>
                        <a:t>18:15</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A great prophet, like Moses</a:t>
                      </a:r>
                    </a:p>
                  </a:txBody>
                  <a:tcPr/>
                </a:tc>
                <a:tc>
                  <a:txBody>
                    <a:bodyPr/>
                    <a:lstStyle/>
                    <a:p>
                      <a:pPr algn="ctr"/>
                      <a:r>
                        <a:rPr lang="en-US" sz="2000" dirty="0">
                          <a:solidFill>
                            <a:schemeClr val="bg1"/>
                          </a:solidFill>
                        </a:rPr>
                        <a:t>Acts 3:22-23</a:t>
                      </a:r>
                    </a:p>
                  </a:txBody>
                  <a:tcPr/>
                </a:tc>
                <a:extLst>
                  <a:ext uri="{0D108BD9-81ED-4DB2-BD59-A6C34878D82A}">
                    <a16:rowId xmlns:a16="http://schemas.microsoft.com/office/drawing/2014/main" val="3896141830"/>
                  </a:ext>
                </a:extLst>
              </a:tr>
              <a:tr h="1371371">
                <a:tc>
                  <a:txBody>
                    <a:bodyPr/>
                    <a:lstStyle/>
                    <a:p>
                      <a:pPr algn="ctr"/>
                      <a:r>
                        <a:rPr lang="en-US" sz="2800" b="1" dirty="0">
                          <a:solidFill>
                            <a:schemeClr val="bg1"/>
                          </a:solidFill>
                          <a:effectLst>
                            <a:outerShdw blurRad="38100" dist="38100" dir="2700000" algn="tl">
                              <a:srgbClr val="000000">
                                <a:alpha val="43137"/>
                              </a:srgbClr>
                            </a:outerShdw>
                          </a:effectLst>
                        </a:rPr>
                        <a:t>The bronze serpent on the rod</a:t>
                      </a:r>
                    </a:p>
                  </a:txBody>
                  <a:tcPr/>
                </a:tc>
                <a:tc>
                  <a:txBody>
                    <a:bodyPr/>
                    <a:lstStyle/>
                    <a:p>
                      <a:pPr algn="ctr"/>
                      <a:r>
                        <a:rPr lang="en-US" sz="2000" dirty="0">
                          <a:solidFill>
                            <a:schemeClr val="bg1"/>
                          </a:solidFill>
                        </a:rPr>
                        <a:t>Num.</a:t>
                      </a:r>
                    </a:p>
                    <a:p>
                      <a:pPr algn="ctr"/>
                      <a:r>
                        <a:rPr lang="en-US" sz="2000" dirty="0">
                          <a:solidFill>
                            <a:schemeClr val="bg1"/>
                          </a:solidFill>
                        </a:rPr>
                        <a:t>21:6-9</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Jesus on the cross</a:t>
                      </a:r>
                    </a:p>
                  </a:txBody>
                  <a:tcPr/>
                </a:tc>
                <a:tc>
                  <a:txBody>
                    <a:bodyPr/>
                    <a:lstStyle/>
                    <a:p>
                      <a:pPr algn="ctr"/>
                      <a:r>
                        <a:rPr lang="en-US" sz="2000" dirty="0">
                          <a:solidFill>
                            <a:schemeClr val="bg1"/>
                          </a:solidFill>
                        </a:rPr>
                        <a:t>John 3:14</a:t>
                      </a:r>
                    </a:p>
                  </a:txBody>
                  <a:tcPr/>
                </a:tc>
                <a:extLst>
                  <a:ext uri="{0D108BD9-81ED-4DB2-BD59-A6C34878D82A}">
                    <a16:rowId xmlns:a16="http://schemas.microsoft.com/office/drawing/2014/main" val="363120045"/>
                  </a:ext>
                </a:extLst>
              </a:tr>
              <a:tr h="1422153">
                <a:tc>
                  <a:txBody>
                    <a:bodyPr/>
                    <a:lstStyle/>
                    <a:p>
                      <a:pPr algn="ctr"/>
                      <a:r>
                        <a:rPr lang="en-US" sz="2800" b="1" dirty="0">
                          <a:solidFill>
                            <a:schemeClr val="bg1"/>
                          </a:solidFill>
                          <a:effectLst>
                            <a:outerShdw blurRad="38100" dist="38100" dir="2700000" algn="tl">
                              <a:srgbClr val="000000">
                                <a:alpha val="43137"/>
                              </a:srgbClr>
                            </a:outerShdw>
                          </a:effectLst>
                        </a:rPr>
                        <a:t>The first exodus</a:t>
                      </a:r>
                    </a:p>
                  </a:txBody>
                  <a:tcPr/>
                </a:tc>
                <a:tc>
                  <a:txBody>
                    <a:bodyPr/>
                    <a:lstStyle/>
                    <a:p>
                      <a:pPr algn="ctr"/>
                      <a:r>
                        <a:rPr lang="en-US" sz="2000" dirty="0" err="1">
                          <a:solidFill>
                            <a:schemeClr val="bg1"/>
                          </a:solidFill>
                        </a:rPr>
                        <a:t>Exod</a:t>
                      </a:r>
                      <a:r>
                        <a:rPr lang="en-US" sz="2000" dirty="0">
                          <a:solidFill>
                            <a:schemeClr val="bg1"/>
                          </a:solidFill>
                        </a:rPr>
                        <a:t> 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effectLst>
                            <a:outerShdw blurRad="38100" dist="38100" dir="2700000" algn="tl">
                              <a:srgbClr val="000000">
                                <a:alpha val="43137"/>
                              </a:srgbClr>
                            </a:outerShdw>
                          </a:effectLst>
                        </a:rPr>
                        <a:t>The second exodus</a:t>
                      </a:r>
                    </a:p>
                  </a:txBody>
                  <a:tcPr/>
                </a:tc>
                <a:tc>
                  <a:txBody>
                    <a:bodyPr/>
                    <a:lstStyle/>
                    <a:p>
                      <a:pPr algn="ctr"/>
                      <a:r>
                        <a:rPr lang="en-US" sz="1600" dirty="0">
                          <a:solidFill>
                            <a:schemeClr val="bg1"/>
                          </a:solidFill>
                        </a:rPr>
                        <a:t>Rom 6:1-6</a:t>
                      </a:r>
                    </a:p>
                  </a:txBody>
                  <a:tcPr/>
                </a:tc>
                <a:extLst>
                  <a:ext uri="{0D108BD9-81ED-4DB2-BD59-A6C34878D82A}">
                    <a16:rowId xmlns:a16="http://schemas.microsoft.com/office/drawing/2014/main" val="1081582335"/>
                  </a:ext>
                </a:extLst>
              </a:tr>
              <a:tr h="1422153">
                <a:tc>
                  <a:txBody>
                    <a:bodyPr/>
                    <a:lstStyle/>
                    <a:p>
                      <a:pPr algn="ctr"/>
                      <a:r>
                        <a:rPr lang="en-US" sz="2800" b="1" dirty="0">
                          <a:solidFill>
                            <a:schemeClr val="bg1"/>
                          </a:solidFill>
                          <a:effectLst>
                            <a:outerShdw blurRad="38100" dist="38100" dir="2700000" algn="tl">
                              <a:srgbClr val="000000">
                                <a:alpha val="43137"/>
                              </a:srgbClr>
                            </a:outerShdw>
                          </a:effectLst>
                        </a:rPr>
                        <a:t>The perfect Passover lamb</a:t>
                      </a:r>
                    </a:p>
                  </a:txBody>
                  <a:tcPr/>
                </a:tc>
                <a:tc>
                  <a:txBody>
                    <a:bodyPr/>
                    <a:lstStyle/>
                    <a:p>
                      <a:pPr algn="ctr"/>
                      <a:r>
                        <a:rPr lang="en-US" sz="1800" dirty="0" err="1">
                          <a:solidFill>
                            <a:schemeClr val="bg1"/>
                          </a:solidFill>
                        </a:rPr>
                        <a:t>Exod</a:t>
                      </a:r>
                      <a:r>
                        <a:rPr lang="en-US" sz="1800" dirty="0">
                          <a:solidFill>
                            <a:schemeClr val="bg1"/>
                          </a:solidFill>
                        </a:rPr>
                        <a:t> 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effectLst>
                            <a:outerShdw blurRad="38100" dist="38100" dir="2700000" algn="tl">
                              <a:srgbClr val="000000">
                                <a:alpha val="43137"/>
                              </a:srgbClr>
                            </a:outerShdw>
                          </a:effectLst>
                        </a:rPr>
                        <a:t>Was the Perfect Passover lamb</a:t>
                      </a:r>
                    </a:p>
                    <a:p>
                      <a:pPr algn="ctr"/>
                      <a:endParaRPr lang="en-US" sz="2800" b="1" dirty="0">
                        <a:solidFill>
                          <a:schemeClr val="bg1"/>
                        </a:solidFill>
                        <a:effectLst>
                          <a:outerShdw blurRad="38100" dist="38100" dir="2700000" algn="tl">
                            <a:srgbClr val="000000">
                              <a:alpha val="43137"/>
                            </a:srgbClr>
                          </a:outerShdw>
                        </a:effectLst>
                      </a:endParaRPr>
                    </a:p>
                  </a:txBody>
                  <a:tcPr/>
                </a:tc>
                <a:tc>
                  <a:txBody>
                    <a:bodyPr/>
                    <a:lstStyle/>
                    <a:p>
                      <a:pPr algn="ctr"/>
                      <a:r>
                        <a:rPr lang="en-US" sz="2000" dirty="0">
                          <a:solidFill>
                            <a:schemeClr val="bg1"/>
                          </a:solidFill>
                        </a:rPr>
                        <a:t>John 1:29</a:t>
                      </a:r>
                    </a:p>
                  </a:txBody>
                  <a:tcPr/>
                </a:tc>
                <a:extLst>
                  <a:ext uri="{0D108BD9-81ED-4DB2-BD59-A6C34878D82A}">
                    <a16:rowId xmlns:a16="http://schemas.microsoft.com/office/drawing/2014/main" val="1873076575"/>
                  </a:ext>
                </a:extLst>
              </a:tr>
            </a:tbl>
          </a:graphicData>
        </a:graphic>
      </p:graphicFrame>
    </p:spTree>
    <p:extLst>
      <p:ext uri="{BB962C8B-B14F-4D97-AF65-F5344CB8AC3E}">
        <p14:creationId xmlns:p14="http://schemas.microsoft.com/office/powerpoint/2010/main" val="3119974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3BE068-EB49-4EE8-B342-7FF888A468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C1B05C9B-60E1-40F3-BB02-7DAF0B1F01A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80C94170-18D0-486D-BF90-C5D8F24654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6" y="6210130"/>
            <a:ext cx="8968085" cy="2759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F0C59B-04F6-4625-98E1-3A5809FD1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57357"/>
            <a:ext cx="8978671" cy="1660332"/>
          </a:xfrm>
          <a:prstGeom prst="rect">
            <a:avLst/>
          </a:prstGeom>
          <a:solidFill>
            <a:srgbClr val="0D0D0D">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43F10F-8757-1EC0-0C8F-F51AAD98A7D1}"/>
              </a:ext>
            </a:extLst>
          </p:cNvPr>
          <p:cNvSpPr>
            <a:spLocks noGrp="1"/>
          </p:cNvSpPr>
          <p:nvPr>
            <p:ph type="title"/>
          </p:nvPr>
        </p:nvSpPr>
        <p:spPr>
          <a:xfrm>
            <a:off x="680321" y="4714194"/>
            <a:ext cx="8129353" cy="1311176"/>
          </a:xfrm>
        </p:spPr>
        <p:txBody>
          <a:bodyPr anchor="b">
            <a:normAutofit fontScale="90000"/>
            <a:scene3d>
              <a:camera prst="orthographicFront"/>
              <a:lightRig rig="threePt" dir="t"/>
            </a:scene3d>
            <a:sp3d extrusionH="57150">
              <a:bevelT w="38100" h="38100" prst="angle"/>
            </a:sp3d>
          </a:bodyPr>
          <a:lstStyle/>
          <a:p>
            <a:pPr algn="r"/>
            <a:r>
              <a:rPr lang="he-IL" sz="12800" b="1" dirty="0">
                <a:latin typeface="SBL Hebrew"/>
              </a:rPr>
              <a:t>יוֹנָה</a:t>
            </a:r>
            <a:r>
              <a:rPr lang="en-US" sz="8800" b="1" dirty="0">
                <a:solidFill>
                  <a:srgbClr val="FFFFFF"/>
                </a:solidFill>
              </a:rPr>
              <a:t>    </a:t>
            </a:r>
            <a:r>
              <a:rPr lang="en-US" sz="8900" b="1" dirty="0">
                <a:solidFill>
                  <a:srgbClr val="FFFFFF"/>
                </a:solidFill>
              </a:rPr>
              <a:t>Jonah</a:t>
            </a:r>
            <a:endParaRPr lang="en-US" sz="4800" b="1" dirty="0">
              <a:solidFill>
                <a:srgbClr val="FFFFFF"/>
              </a:solidFill>
            </a:endParaRPr>
          </a:p>
        </p:txBody>
      </p:sp>
      <p:sp>
        <p:nvSpPr>
          <p:cNvPr id="16" name="Rectangle 15">
            <a:extLst>
              <a:ext uri="{FF2B5EF4-FFF2-40B4-BE49-F238E27FC236}">
                <a16:creationId xmlns:a16="http://schemas.microsoft.com/office/drawing/2014/main" id="{E94F92A3-106C-4644-B506-76132863E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6191468"/>
            <a:ext cx="30802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D9C4DB-091C-47D0-BDA8-3375FF998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4557357"/>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861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C433-9212-B0D0-4920-C11318AC361C}"/>
              </a:ext>
            </a:extLst>
          </p:cNvPr>
          <p:cNvSpPr>
            <a:spLocks noGrp="1"/>
          </p:cNvSpPr>
          <p:nvPr>
            <p:ph type="title"/>
          </p:nvPr>
        </p:nvSpPr>
        <p:spPr/>
        <p:txBody>
          <a:bodyPr/>
          <a:lstStyle/>
          <a:p>
            <a:r>
              <a:rPr lang="en-US" dirty="0"/>
              <a:t>Joseph</a:t>
            </a:r>
          </a:p>
        </p:txBody>
      </p:sp>
      <p:graphicFrame>
        <p:nvGraphicFramePr>
          <p:cNvPr id="4" name="Table 4">
            <a:extLst>
              <a:ext uri="{FF2B5EF4-FFF2-40B4-BE49-F238E27FC236}">
                <a16:creationId xmlns:a16="http://schemas.microsoft.com/office/drawing/2014/main" id="{36187C0A-A4B6-C0E6-C202-163C0FCA12E2}"/>
              </a:ext>
            </a:extLst>
          </p:cNvPr>
          <p:cNvGraphicFramePr>
            <a:graphicFrameLocks noGrp="1"/>
          </p:cNvGraphicFramePr>
          <p:nvPr>
            <p:extLst>
              <p:ext uri="{D42A27DB-BD31-4B8C-83A1-F6EECF244321}">
                <p14:modId xmlns:p14="http://schemas.microsoft.com/office/powerpoint/2010/main" val="1202606594"/>
              </p:ext>
            </p:extLst>
          </p:nvPr>
        </p:nvGraphicFramePr>
        <p:xfrm>
          <a:off x="0" y="0"/>
          <a:ext cx="12192000" cy="6857998"/>
        </p:xfrm>
        <a:graphic>
          <a:graphicData uri="http://schemas.openxmlformats.org/drawingml/2006/table">
            <a:tbl>
              <a:tblPr firstRow="1" bandRow="1">
                <a:tableStyleId>{3C2FFA5D-87B4-456A-9821-1D502468CF0F}</a:tableStyleId>
              </a:tblPr>
              <a:tblGrid>
                <a:gridCol w="5269906">
                  <a:extLst>
                    <a:ext uri="{9D8B030D-6E8A-4147-A177-3AD203B41FA5}">
                      <a16:colId xmlns:a16="http://schemas.microsoft.com/office/drawing/2014/main" val="4294337385"/>
                    </a:ext>
                  </a:extLst>
                </a:gridCol>
                <a:gridCol w="826094">
                  <a:extLst>
                    <a:ext uri="{9D8B030D-6E8A-4147-A177-3AD203B41FA5}">
                      <a16:colId xmlns:a16="http://schemas.microsoft.com/office/drawing/2014/main" val="4261473485"/>
                    </a:ext>
                  </a:extLst>
                </a:gridCol>
                <a:gridCol w="5352661">
                  <a:extLst>
                    <a:ext uri="{9D8B030D-6E8A-4147-A177-3AD203B41FA5}">
                      <a16:colId xmlns:a16="http://schemas.microsoft.com/office/drawing/2014/main" val="2268857116"/>
                    </a:ext>
                  </a:extLst>
                </a:gridCol>
                <a:gridCol w="743339">
                  <a:extLst>
                    <a:ext uri="{9D8B030D-6E8A-4147-A177-3AD203B41FA5}">
                      <a16:colId xmlns:a16="http://schemas.microsoft.com/office/drawing/2014/main" val="3601224596"/>
                    </a:ext>
                  </a:extLst>
                </a:gridCol>
              </a:tblGrid>
              <a:tr h="1305899">
                <a:tc>
                  <a:txBody>
                    <a:bodyPr/>
                    <a:lstStyle/>
                    <a:p>
                      <a:pPr algn="ctr"/>
                      <a:r>
                        <a:rPr lang="en-US" sz="4800" dirty="0">
                          <a:solidFill>
                            <a:schemeClr val="bg1"/>
                          </a:solidFill>
                        </a:rPr>
                        <a:t>Jonah</a:t>
                      </a:r>
                      <a:endParaRPr lang="en-US" sz="2800" dirty="0">
                        <a:solidFill>
                          <a:schemeClr val="bg1"/>
                        </a:solidFill>
                      </a:endParaRPr>
                    </a:p>
                  </a:txBody>
                  <a:tcPr/>
                </a:tc>
                <a:tc>
                  <a:txBody>
                    <a:bodyPr/>
                    <a:lstStyle/>
                    <a:p>
                      <a:pPr algn="ctr"/>
                      <a:r>
                        <a:rPr lang="en-US" sz="1800" dirty="0">
                          <a:solidFill>
                            <a:schemeClr val="bg1"/>
                          </a:solidFill>
                        </a:rPr>
                        <a:t>Jonah</a:t>
                      </a:r>
                    </a:p>
                  </a:txBody>
                  <a:tcPr/>
                </a:tc>
                <a:tc>
                  <a:txBody>
                    <a:bodyPr/>
                    <a:lstStyle/>
                    <a:p>
                      <a:pPr algn="ctr"/>
                      <a:r>
                        <a:rPr lang="en-US" sz="4800" dirty="0">
                          <a:solidFill>
                            <a:schemeClr val="bg1"/>
                          </a:solidFill>
                        </a:rPr>
                        <a:t>Jesus</a:t>
                      </a:r>
                    </a:p>
                  </a:txBody>
                  <a:tcPr/>
                </a:tc>
                <a:tc>
                  <a:txBody>
                    <a:bodyPr/>
                    <a:lstStyle/>
                    <a:p>
                      <a:pPr algn="ctr"/>
                      <a:endParaRPr lang="en-US" sz="2800" dirty="0">
                        <a:solidFill>
                          <a:schemeClr val="bg1"/>
                        </a:solidFill>
                      </a:endParaRPr>
                    </a:p>
                  </a:txBody>
                  <a:tcPr/>
                </a:tc>
                <a:extLst>
                  <a:ext uri="{0D108BD9-81ED-4DB2-BD59-A6C34878D82A}">
                    <a16:rowId xmlns:a16="http://schemas.microsoft.com/office/drawing/2014/main" val="3534472657"/>
                  </a:ext>
                </a:extLst>
              </a:tr>
              <a:tr h="1323682">
                <a:tc>
                  <a:txBody>
                    <a:bodyPr/>
                    <a:lstStyle/>
                    <a:p>
                      <a:pPr algn="ctr"/>
                      <a:r>
                        <a:rPr lang="en-US" sz="2800" b="1" dirty="0">
                          <a:solidFill>
                            <a:schemeClr val="bg1"/>
                          </a:solidFill>
                          <a:effectLst>
                            <a:outerShdw blurRad="38100" dist="38100" dir="2700000" algn="tl">
                              <a:srgbClr val="000000">
                                <a:alpha val="43137"/>
                              </a:srgbClr>
                            </a:outerShdw>
                          </a:effectLst>
                        </a:rPr>
                        <a:t>A prophet, foretelling of judgement</a:t>
                      </a:r>
                    </a:p>
                  </a:txBody>
                  <a:tcPr/>
                </a:tc>
                <a:tc>
                  <a:txBody>
                    <a:bodyPr/>
                    <a:lstStyle/>
                    <a:p>
                      <a:pPr algn="ctr"/>
                      <a:r>
                        <a:rPr lang="en-US" sz="2000" dirty="0">
                          <a:solidFill>
                            <a:schemeClr val="bg1"/>
                          </a:solidFill>
                        </a:rPr>
                        <a:t>1:1,2</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The prophet, foretelling of judgement</a:t>
                      </a:r>
                    </a:p>
                  </a:txBody>
                  <a:tcPr/>
                </a:tc>
                <a:tc>
                  <a:txBody>
                    <a:bodyPr/>
                    <a:lstStyle/>
                    <a:p>
                      <a:pPr algn="ctr"/>
                      <a:r>
                        <a:rPr lang="en-US" sz="2000" dirty="0">
                          <a:solidFill>
                            <a:schemeClr val="bg1"/>
                          </a:solidFill>
                        </a:rPr>
                        <a:t>Matt4:17</a:t>
                      </a:r>
                    </a:p>
                  </a:txBody>
                  <a:tcPr/>
                </a:tc>
                <a:extLst>
                  <a:ext uri="{0D108BD9-81ED-4DB2-BD59-A6C34878D82A}">
                    <a16:rowId xmlns:a16="http://schemas.microsoft.com/office/drawing/2014/main" val="3896141830"/>
                  </a:ext>
                </a:extLst>
              </a:tr>
              <a:tr h="1305899">
                <a:tc>
                  <a:txBody>
                    <a:bodyPr/>
                    <a:lstStyle/>
                    <a:p>
                      <a:pPr algn="ctr"/>
                      <a:r>
                        <a:rPr lang="en-US" sz="2800" b="1" dirty="0">
                          <a:solidFill>
                            <a:schemeClr val="bg1"/>
                          </a:solidFill>
                          <a:effectLst>
                            <a:outerShdw blurRad="38100" dist="38100" dir="2700000" algn="tl">
                              <a:srgbClr val="000000">
                                <a:alpha val="43137"/>
                              </a:srgbClr>
                            </a:outerShdw>
                          </a:effectLst>
                        </a:rPr>
                        <a:t>Disobeyed God</a:t>
                      </a:r>
                    </a:p>
                  </a:txBody>
                  <a:tcPr/>
                </a:tc>
                <a:tc>
                  <a:txBody>
                    <a:bodyPr/>
                    <a:lstStyle/>
                    <a:p>
                      <a:pPr algn="ctr"/>
                      <a:r>
                        <a:rPr lang="en-US" sz="2000" dirty="0">
                          <a:solidFill>
                            <a:schemeClr val="bg1"/>
                          </a:solidFill>
                        </a:rPr>
                        <a:t>1:3</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Obeyed God</a:t>
                      </a:r>
                    </a:p>
                  </a:txBody>
                  <a:tcPr/>
                </a:tc>
                <a:tc>
                  <a:txBody>
                    <a:bodyPr/>
                    <a:lstStyle/>
                    <a:p>
                      <a:pPr algn="ctr"/>
                      <a:r>
                        <a:rPr lang="en-US" sz="2000" dirty="0">
                          <a:solidFill>
                            <a:schemeClr val="bg1"/>
                          </a:solidFill>
                        </a:rPr>
                        <a:t>Luke 2:49</a:t>
                      </a:r>
                    </a:p>
                  </a:txBody>
                  <a:tcPr/>
                </a:tc>
                <a:extLst>
                  <a:ext uri="{0D108BD9-81ED-4DB2-BD59-A6C34878D82A}">
                    <a16:rowId xmlns:a16="http://schemas.microsoft.com/office/drawing/2014/main" val="363120045"/>
                  </a:ext>
                </a:extLst>
              </a:tr>
              <a:tr h="1461259">
                <a:tc>
                  <a:txBody>
                    <a:bodyPr/>
                    <a:lstStyle/>
                    <a:p>
                      <a:pPr algn="ctr"/>
                      <a:r>
                        <a:rPr lang="en-US" sz="2800" b="1" dirty="0">
                          <a:solidFill>
                            <a:schemeClr val="bg1"/>
                          </a:solidFill>
                          <a:effectLst>
                            <a:outerShdw blurRad="38100" dist="38100" dir="2700000" algn="tl">
                              <a:srgbClr val="000000">
                                <a:alpha val="43137"/>
                              </a:srgbClr>
                            </a:outerShdw>
                          </a:effectLst>
                        </a:rPr>
                        <a:t>Brought salvation to Nineveh</a:t>
                      </a:r>
                    </a:p>
                  </a:txBody>
                  <a:tcPr/>
                </a:tc>
                <a:tc>
                  <a:txBody>
                    <a:bodyPr/>
                    <a:lstStyle/>
                    <a:p>
                      <a:pPr algn="ctr"/>
                      <a:r>
                        <a:rPr lang="en-US" sz="2000" dirty="0">
                          <a:solidFill>
                            <a:schemeClr val="bg1"/>
                          </a:solidFill>
                        </a:rPr>
                        <a:t>3:10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effectLst>
                            <a:outerShdw blurRad="38100" dist="38100" dir="2700000" algn="tl">
                              <a:srgbClr val="000000">
                                <a:alpha val="43137"/>
                              </a:srgbClr>
                            </a:outerShdw>
                          </a:effectLst>
                        </a:rPr>
                        <a:t>Brought salvation to the world</a:t>
                      </a:r>
                    </a:p>
                  </a:txBody>
                  <a:tcPr/>
                </a:tc>
                <a:tc>
                  <a:txBody>
                    <a:bodyPr/>
                    <a:lstStyle/>
                    <a:p>
                      <a:pPr algn="ctr"/>
                      <a:r>
                        <a:rPr lang="en-US" sz="2000" dirty="0">
                          <a:solidFill>
                            <a:schemeClr val="bg1"/>
                          </a:solidFill>
                        </a:rPr>
                        <a:t>John 3:17</a:t>
                      </a:r>
                    </a:p>
                  </a:txBody>
                  <a:tcPr/>
                </a:tc>
                <a:extLst>
                  <a:ext uri="{0D108BD9-81ED-4DB2-BD59-A6C34878D82A}">
                    <a16:rowId xmlns:a16="http://schemas.microsoft.com/office/drawing/2014/main" val="1081582335"/>
                  </a:ext>
                </a:extLst>
              </a:tr>
              <a:tr h="1461259">
                <a:tc>
                  <a:txBody>
                    <a:bodyPr/>
                    <a:lstStyle/>
                    <a:p>
                      <a:pPr algn="ctr"/>
                      <a:r>
                        <a:rPr lang="en-US" sz="2800" b="1" dirty="0">
                          <a:solidFill>
                            <a:schemeClr val="bg1"/>
                          </a:solidFill>
                          <a:effectLst>
                            <a:outerShdw blurRad="38100" dist="38100" dir="2700000" algn="tl">
                              <a:srgbClr val="000000">
                                <a:alpha val="43137"/>
                              </a:srgbClr>
                            </a:outerShdw>
                          </a:effectLst>
                        </a:rPr>
                        <a:t>Belly of the whale for three days</a:t>
                      </a:r>
                    </a:p>
                  </a:txBody>
                  <a:tcPr/>
                </a:tc>
                <a:tc>
                  <a:txBody>
                    <a:bodyPr/>
                    <a:lstStyle/>
                    <a:p>
                      <a:pPr algn="ctr"/>
                      <a:r>
                        <a:rPr lang="en-US" sz="1800" dirty="0">
                          <a:solidFill>
                            <a:schemeClr val="bg1"/>
                          </a:solidFill>
                        </a:rPr>
                        <a:t>1:17</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Belly of the earth for three days</a:t>
                      </a:r>
                    </a:p>
                  </a:txBody>
                  <a:tcPr/>
                </a:tc>
                <a:tc>
                  <a:txBody>
                    <a:bodyPr/>
                    <a:lstStyle/>
                    <a:p>
                      <a:pPr algn="ctr"/>
                      <a:r>
                        <a:rPr lang="en-US" sz="2000" dirty="0">
                          <a:solidFill>
                            <a:schemeClr val="bg1"/>
                          </a:solidFill>
                        </a:rPr>
                        <a:t>Matt</a:t>
                      </a:r>
                    </a:p>
                    <a:p>
                      <a:pPr algn="ctr"/>
                      <a:r>
                        <a:rPr lang="en-US" sz="2000">
                          <a:solidFill>
                            <a:schemeClr val="bg1"/>
                          </a:solidFill>
                        </a:rPr>
                        <a:t>12:40</a:t>
                      </a:r>
                      <a:endParaRPr lang="en-US" sz="2000" dirty="0">
                        <a:solidFill>
                          <a:schemeClr val="bg1"/>
                        </a:solidFill>
                      </a:endParaRPr>
                    </a:p>
                  </a:txBody>
                  <a:tcPr/>
                </a:tc>
                <a:extLst>
                  <a:ext uri="{0D108BD9-81ED-4DB2-BD59-A6C34878D82A}">
                    <a16:rowId xmlns:a16="http://schemas.microsoft.com/office/drawing/2014/main" val="1873076575"/>
                  </a:ext>
                </a:extLst>
              </a:tr>
            </a:tbl>
          </a:graphicData>
        </a:graphic>
      </p:graphicFrame>
    </p:spTree>
    <p:extLst>
      <p:ext uri="{BB962C8B-B14F-4D97-AF65-F5344CB8AC3E}">
        <p14:creationId xmlns:p14="http://schemas.microsoft.com/office/powerpoint/2010/main" val="3961846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AA024-EE9F-70C1-7475-D76C480216CD}"/>
              </a:ext>
            </a:extLst>
          </p:cNvPr>
          <p:cNvSpPr>
            <a:spLocks noGrp="1"/>
          </p:cNvSpPr>
          <p:nvPr>
            <p:ph type="title"/>
          </p:nvPr>
        </p:nvSpPr>
        <p:spPr/>
        <p:txBody>
          <a:bodyPr>
            <a:normAutofit/>
          </a:bodyPr>
          <a:lstStyle/>
          <a:p>
            <a:r>
              <a:rPr lang="en-US" sz="5400" dirty="0"/>
              <a:t>Jonah 3:1-6</a:t>
            </a:r>
          </a:p>
        </p:txBody>
      </p:sp>
      <p:sp>
        <p:nvSpPr>
          <p:cNvPr id="3" name="Content Placeholder 2">
            <a:extLst>
              <a:ext uri="{FF2B5EF4-FFF2-40B4-BE49-F238E27FC236}">
                <a16:creationId xmlns:a16="http://schemas.microsoft.com/office/drawing/2014/main" id="{E5BCFBE5-70A1-797E-FE78-82F74B602B94}"/>
              </a:ext>
            </a:extLst>
          </p:cNvPr>
          <p:cNvSpPr>
            <a:spLocks noGrp="1"/>
          </p:cNvSpPr>
          <p:nvPr>
            <p:ph idx="1"/>
          </p:nvPr>
        </p:nvSpPr>
        <p:spPr>
          <a:xfrm>
            <a:off x="93407" y="2104104"/>
            <a:ext cx="12005186" cy="4901380"/>
          </a:xfrm>
        </p:spPr>
        <p:txBody>
          <a:bodyPr>
            <a:normAutofit lnSpcReduction="10000"/>
          </a:bodyPr>
          <a:lstStyle/>
          <a:p>
            <a:r>
              <a:rPr lang="en-US" sz="3200" b="1" dirty="0">
                <a:effectLst>
                  <a:outerShdw blurRad="38100" dist="38100" dir="2700000" algn="tl">
                    <a:srgbClr val="000000">
                      <a:alpha val="43137"/>
                    </a:srgbClr>
                  </a:outerShdw>
                </a:effectLst>
              </a:rPr>
              <a:t>And said, I cried by reason of mine affliction unto the LORD, and he heard me; </a:t>
            </a:r>
            <a:r>
              <a:rPr lang="en-US" sz="3200" b="1" u="sng" dirty="0">
                <a:effectLst>
                  <a:outerShdw blurRad="38100" dist="38100" dir="2700000" algn="tl">
                    <a:srgbClr val="000000">
                      <a:alpha val="43137"/>
                    </a:srgbClr>
                  </a:outerShdw>
                </a:effectLst>
              </a:rPr>
              <a:t>Out of the belly of hell cried I</a:t>
            </a:r>
            <a:r>
              <a:rPr lang="en-US" sz="3200" b="1" dirty="0">
                <a:effectLst>
                  <a:outerShdw blurRad="38100" dist="38100" dir="2700000" algn="tl">
                    <a:srgbClr val="000000">
                      <a:alpha val="43137"/>
                    </a:srgbClr>
                  </a:outerShdw>
                </a:effectLst>
              </a:rPr>
              <a:t>, and thou </a:t>
            </a:r>
            <a:r>
              <a:rPr lang="en-US" sz="3200" b="1" dirty="0" err="1">
                <a:effectLst>
                  <a:outerShdw blurRad="38100" dist="38100" dir="2700000" algn="tl">
                    <a:srgbClr val="000000">
                      <a:alpha val="43137"/>
                    </a:srgbClr>
                  </a:outerShdw>
                </a:effectLst>
              </a:rPr>
              <a:t>heardest</a:t>
            </a:r>
            <a:r>
              <a:rPr lang="en-US" sz="3200" b="1" dirty="0">
                <a:effectLst>
                  <a:outerShdw blurRad="38100" dist="38100" dir="2700000" algn="tl">
                    <a:srgbClr val="000000">
                      <a:alpha val="43137"/>
                    </a:srgbClr>
                  </a:outerShdw>
                </a:effectLst>
              </a:rPr>
              <a:t> my voice. For thou </a:t>
            </a:r>
            <a:r>
              <a:rPr lang="en-US" sz="3200" b="1" dirty="0" err="1">
                <a:effectLst>
                  <a:outerShdw blurRad="38100" dist="38100" dir="2700000" algn="tl">
                    <a:srgbClr val="000000">
                      <a:alpha val="43137"/>
                    </a:srgbClr>
                  </a:outerShdw>
                </a:effectLst>
              </a:rPr>
              <a:t>hadst</a:t>
            </a:r>
            <a:r>
              <a:rPr lang="en-US" sz="3200" b="1" dirty="0">
                <a:effectLst>
                  <a:outerShdw blurRad="38100" dist="38100" dir="2700000" algn="tl">
                    <a:srgbClr val="000000">
                      <a:alpha val="43137"/>
                    </a:srgbClr>
                  </a:outerShdw>
                </a:effectLst>
              </a:rPr>
              <a:t> cast me into the deep, in the midst of the seas; And the floods compassed me about: All thy billows and thy waves passed over me. Then I said, I am cast out of thy sight; Yet I will look again toward thy holy temple. </a:t>
            </a:r>
            <a:r>
              <a:rPr lang="en-US" sz="3200" b="1" u="sng" dirty="0">
                <a:effectLst>
                  <a:outerShdw blurRad="38100" dist="38100" dir="2700000" algn="tl">
                    <a:srgbClr val="000000">
                      <a:alpha val="43137"/>
                    </a:srgbClr>
                  </a:outerShdw>
                </a:effectLst>
              </a:rPr>
              <a:t>The waters compassed me about, even to the soul: </a:t>
            </a:r>
            <a:r>
              <a:rPr lang="en-US" sz="3200" b="1" dirty="0">
                <a:effectLst>
                  <a:outerShdw blurRad="38100" dist="38100" dir="2700000" algn="tl">
                    <a:srgbClr val="000000">
                      <a:alpha val="43137"/>
                    </a:srgbClr>
                  </a:outerShdw>
                </a:effectLst>
              </a:rPr>
              <a:t>The depth closed me round about, The weeds were wrapped about my head. </a:t>
            </a:r>
            <a:r>
              <a:rPr lang="en-US" sz="3200" b="1" u="sng" dirty="0">
                <a:effectLst>
                  <a:outerShdw blurRad="38100" dist="38100" dir="2700000" algn="tl">
                    <a:srgbClr val="000000">
                      <a:alpha val="43137"/>
                    </a:srgbClr>
                  </a:outerShdw>
                </a:effectLst>
              </a:rPr>
              <a:t>I went down to the  bottoms of the mountains; </a:t>
            </a:r>
            <a:r>
              <a:rPr lang="en-US" sz="3200" b="1" dirty="0">
                <a:effectLst>
                  <a:outerShdw blurRad="38100" dist="38100" dir="2700000" algn="tl">
                    <a:srgbClr val="000000">
                      <a:alpha val="43137"/>
                    </a:srgbClr>
                  </a:outerShdw>
                </a:effectLst>
              </a:rPr>
              <a:t>The earth with her bars was about me for ever: Yet hast </a:t>
            </a:r>
            <a:r>
              <a:rPr lang="en-US" sz="3200" b="1" u="sng" dirty="0">
                <a:effectLst>
                  <a:outerShdw blurRad="38100" dist="38100" dir="2700000" algn="tl">
                    <a:srgbClr val="000000">
                      <a:alpha val="43137"/>
                    </a:srgbClr>
                  </a:outerShdw>
                </a:effectLst>
              </a:rPr>
              <a:t>thou brought up my life from corruption</a:t>
            </a:r>
            <a:r>
              <a:rPr lang="en-US" sz="3200" b="1" dirty="0">
                <a:effectLst>
                  <a:outerShdw blurRad="38100" dist="38100" dir="2700000" algn="tl">
                    <a:srgbClr val="000000">
                      <a:alpha val="43137"/>
                    </a:srgbClr>
                  </a:outerShdw>
                </a:effectLst>
              </a:rPr>
              <a:t>, O LORD my God</a:t>
            </a:r>
          </a:p>
        </p:txBody>
      </p:sp>
    </p:spTree>
    <p:extLst>
      <p:ext uri="{BB962C8B-B14F-4D97-AF65-F5344CB8AC3E}">
        <p14:creationId xmlns:p14="http://schemas.microsoft.com/office/powerpoint/2010/main" val="254704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7367973-4932-5E82-A89B-3AA3CE659BA5}"/>
              </a:ext>
            </a:extLst>
          </p:cNvPr>
          <p:cNvSpPr>
            <a:spLocks noGrp="1"/>
          </p:cNvSpPr>
          <p:nvPr>
            <p:ph type="title"/>
          </p:nvPr>
        </p:nvSpPr>
        <p:spPr>
          <a:xfrm>
            <a:off x="98323" y="2063261"/>
            <a:ext cx="4630993" cy="2725049"/>
          </a:xfrm>
        </p:spPr>
        <p:txBody>
          <a:bodyPr>
            <a:normAutofit fontScale="90000"/>
            <a:scene3d>
              <a:camera prst="orthographicFront"/>
              <a:lightRig rig="threePt" dir="t"/>
            </a:scene3d>
            <a:sp3d extrusionH="57150">
              <a:bevelT w="38100" h="38100" prst="angle"/>
            </a:sp3d>
          </a:bodyPr>
          <a:lstStyle/>
          <a:p>
            <a:pPr algn="ctr"/>
            <a:r>
              <a:rPr lang="en-US" sz="8000" b="1" dirty="0">
                <a:solidFill>
                  <a:srgbClr val="FFFFFF"/>
                </a:solidFill>
                <a:effectLst>
                  <a:outerShdw blurRad="38100" dist="38100" dir="2700000" algn="tl">
                    <a:srgbClr val="000000">
                      <a:alpha val="43137"/>
                    </a:srgbClr>
                  </a:outerShdw>
                </a:effectLst>
              </a:rPr>
              <a:t>Jesus, the Better…</a:t>
            </a:r>
          </a:p>
        </p:txBody>
      </p:sp>
      <p:sp>
        <p:nvSpPr>
          <p:cNvPr id="3" name="Content Placeholder 2">
            <a:extLst>
              <a:ext uri="{FF2B5EF4-FFF2-40B4-BE49-F238E27FC236}">
                <a16:creationId xmlns:a16="http://schemas.microsoft.com/office/drawing/2014/main" id="{443B5CF0-3606-BC43-9AFD-729D69EC331E}"/>
              </a:ext>
            </a:extLst>
          </p:cNvPr>
          <p:cNvSpPr>
            <a:spLocks noGrp="1"/>
          </p:cNvSpPr>
          <p:nvPr>
            <p:ph idx="1"/>
          </p:nvPr>
        </p:nvSpPr>
        <p:spPr>
          <a:xfrm>
            <a:off x="5099921" y="98324"/>
            <a:ext cx="6895434" cy="6646606"/>
          </a:xfrm>
        </p:spPr>
        <p:txBody>
          <a:bodyPr anchor="ctr">
            <a:normAutofit lnSpcReduction="10000"/>
          </a:bodyPr>
          <a:lstStyle/>
          <a:p>
            <a:r>
              <a:rPr lang="en-US" sz="3200" b="1" dirty="0">
                <a:solidFill>
                  <a:schemeClr val="bg1"/>
                </a:solidFill>
                <a:effectLst>
                  <a:outerShdw blurRad="38100" dist="38100" dir="2700000" algn="tl">
                    <a:srgbClr val="000000">
                      <a:alpha val="43137"/>
                    </a:srgbClr>
                  </a:outerShdw>
                </a:effectLst>
              </a:rPr>
              <a:t>“Jesus is a new and better Moses who has offered a new and better sacrifice because he is the new and better priest mediating a new and better covenant as we progress toward the new and better land. Jesus is also a new and better David, and he is leading us into a new and better kingdom, one that will never be shaken.”</a:t>
            </a:r>
          </a:p>
          <a:p>
            <a:pPr marL="0" indent="0">
              <a:buNone/>
            </a:pPr>
            <a:endParaRPr lang="en-US" sz="2000" dirty="0">
              <a:solidFill>
                <a:srgbClr val="FFFFFF"/>
              </a:solidFill>
            </a:endParaRPr>
          </a:p>
          <a:p>
            <a:endParaRPr lang="en-US" sz="2000" dirty="0">
              <a:solidFill>
                <a:srgbClr val="FFFFFF"/>
              </a:solidFill>
            </a:endParaRPr>
          </a:p>
          <a:p>
            <a:r>
              <a:rPr lang="en-US" sz="2000" b="1" dirty="0">
                <a:solidFill>
                  <a:srgbClr val="FFFFFF"/>
                </a:solidFill>
                <a:effectLst>
                  <a:outerShdw blurRad="38100" dist="38100" dir="2700000" algn="tl">
                    <a:srgbClr val="000000">
                      <a:alpha val="43137"/>
                    </a:srgbClr>
                  </a:outerShdw>
                </a:effectLst>
              </a:rPr>
              <a:t>Hamilton Jr., James M.. </a:t>
            </a:r>
            <a:r>
              <a:rPr lang="en-US" sz="2000" b="1" i="1" dirty="0">
                <a:solidFill>
                  <a:srgbClr val="FFFFFF"/>
                </a:solidFill>
                <a:effectLst>
                  <a:outerShdw blurRad="38100" dist="38100" dir="2700000" algn="tl">
                    <a:srgbClr val="000000">
                      <a:alpha val="43137"/>
                    </a:srgbClr>
                  </a:outerShdw>
                </a:effectLst>
              </a:rPr>
              <a:t>What Is Biblical Theology?: A Guide to the Bible's Story, Symbolism, and Patterns </a:t>
            </a:r>
            <a:r>
              <a:rPr lang="en-US" sz="2000" b="1" dirty="0">
                <a:solidFill>
                  <a:srgbClr val="FFFFFF"/>
                </a:solidFill>
                <a:effectLst>
                  <a:outerShdw blurRad="38100" dist="38100" dir="2700000" algn="tl">
                    <a:srgbClr val="000000">
                      <a:alpha val="43137"/>
                    </a:srgbClr>
                  </a:outerShdw>
                </a:effectLst>
              </a:rPr>
              <a:t>. Crossway. Kindle Edition. </a:t>
            </a:r>
          </a:p>
        </p:txBody>
      </p:sp>
    </p:spTree>
    <p:extLst>
      <p:ext uri="{BB962C8B-B14F-4D97-AF65-F5344CB8AC3E}">
        <p14:creationId xmlns:p14="http://schemas.microsoft.com/office/powerpoint/2010/main" val="298436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7367973-4932-5E82-A89B-3AA3CE659BA5}"/>
              </a:ext>
            </a:extLst>
          </p:cNvPr>
          <p:cNvSpPr>
            <a:spLocks noGrp="1"/>
          </p:cNvSpPr>
          <p:nvPr>
            <p:ph type="title"/>
          </p:nvPr>
        </p:nvSpPr>
        <p:spPr>
          <a:xfrm>
            <a:off x="3176" y="2063262"/>
            <a:ext cx="4863791" cy="2811307"/>
          </a:xfrm>
        </p:spPr>
        <p:txBody>
          <a:bodyPr>
            <a:normAutofit/>
            <a:scene3d>
              <a:camera prst="orthographicFront"/>
              <a:lightRig rig="threePt" dir="t"/>
            </a:scene3d>
            <a:sp3d extrusionH="57150">
              <a:bevelT w="38100" h="38100" prst="angle"/>
            </a:sp3d>
          </a:bodyPr>
          <a:lstStyle/>
          <a:p>
            <a:pPr algn="ctr"/>
            <a:r>
              <a:rPr lang="en-US" sz="6600" b="1" dirty="0">
                <a:solidFill>
                  <a:srgbClr val="FFFFFF"/>
                </a:solidFill>
                <a:effectLst>
                  <a:outerShdw blurRad="38100" dist="38100" dir="2700000" algn="tl">
                    <a:srgbClr val="000000">
                      <a:alpha val="43137"/>
                    </a:srgbClr>
                  </a:outerShdw>
                </a:effectLst>
              </a:rPr>
              <a:t>The Unity of Scripture</a:t>
            </a:r>
          </a:p>
        </p:txBody>
      </p:sp>
      <p:sp>
        <p:nvSpPr>
          <p:cNvPr id="3" name="Content Placeholder 2">
            <a:extLst>
              <a:ext uri="{FF2B5EF4-FFF2-40B4-BE49-F238E27FC236}">
                <a16:creationId xmlns:a16="http://schemas.microsoft.com/office/drawing/2014/main" id="{443B5CF0-3606-BC43-9AFD-729D69EC331E}"/>
              </a:ext>
            </a:extLst>
          </p:cNvPr>
          <p:cNvSpPr>
            <a:spLocks noGrp="1"/>
          </p:cNvSpPr>
          <p:nvPr>
            <p:ph idx="1"/>
          </p:nvPr>
        </p:nvSpPr>
        <p:spPr>
          <a:xfrm>
            <a:off x="5058528" y="103239"/>
            <a:ext cx="7138943" cy="6754761"/>
          </a:xfrm>
        </p:spPr>
        <p:txBody>
          <a:bodyPr anchor="ctr">
            <a:normAutofit lnSpcReduction="10000"/>
          </a:bodyPr>
          <a:lstStyle/>
          <a:p>
            <a:pPr marL="0" indent="0">
              <a:buNone/>
            </a:pPr>
            <a:r>
              <a:rPr lang="en-US" sz="3200" b="1" dirty="0">
                <a:solidFill>
                  <a:schemeClr val="bg1"/>
                </a:solidFill>
                <a:effectLst>
                  <a:outerShdw blurRad="38100" dist="38100" dir="2700000" algn="tl">
                    <a:srgbClr val="000000">
                      <a:alpha val="43137"/>
                    </a:srgbClr>
                  </a:outerShdw>
                </a:effectLst>
              </a:rPr>
              <a:t>“We could multiply the examples—Moses, Joshua, David, Solomon, Samson, and Jonah, just to name a few. All of these, in one way or another, serve as types of Christ, and are explicitly identified in the Scriptures as pointers to Christ. By making these connections, the epochs of the past are linked to the present by the New Testament authors, and vice versa. Types literally stitch the Bible together as a single narrative”</a:t>
            </a:r>
          </a:p>
          <a:p>
            <a:endParaRPr lang="en-US" sz="2000" b="1" dirty="0">
              <a:solidFill>
                <a:schemeClr val="bg1"/>
              </a:solidFill>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Lawrence, Michael. </a:t>
            </a:r>
            <a:r>
              <a:rPr lang="en-US" sz="2000" b="1" i="1" dirty="0">
                <a:effectLst>
                  <a:outerShdw blurRad="38100" dist="38100" dir="2700000" algn="tl">
                    <a:srgbClr val="000000">
                      <a:alpha val="43137"/>
                    </a:srgbClr>
                  </a:outerShdw>
                </a:effectLst>
              </a:rPr>
              <a:t>Biblical Theology in the Life of the Church </a:t>
            </a:r>
            <a:r>
              <a:rPr lang="en-US" sz="2000" b="1" dirty="0">
                <a:effectLst>
                  <a:outerShdw blurRad="38100" dist="38100" dir="2700000" algn="tl">
                    <a:srgbClr val="000000">
                      <a:alpha val="43137"/>
                    </a:srgbClr>
                  </a:outerShdw>
                </a:effectLst>
              </a:rPr>
              <a:t>(Foreword by Thomas R. Schreiner): A Guide for Ministry (9Marks) . Crossway. Kindle Edition. </a:t>
            </a:r>
          </a:p>
        </p:txBody>
      </p:sp>
    </p:spTree>
    <p:extLst>
      <p:ext uri="{BB962C8B-B14F-4D97-AF65-F5344CB8AC3E}">
        <p14:creationId xmlns:p14="http://schemas.microsoft.com/office/powerpoint/2010/main" val="399767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5"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9CEEDA-2CD0-E48E-2EA7-8CE953AA7C38}"/>
              </a:ext>
            </a:extLst>
          </p:cNvPr>
          <p:cNvSpPr>
            <a:spLocks noGrp="1"/>
          </p:cNvSpPr>
          <p:nvPr>
            <p:ph type="title"/>
          </p:nvPr>
        </p:nvSpPr>
        <p:spPr>
          <a:xfrm>
            <a:off x="850342" y="2838405"/>
            <a:ext cx="7657792" cy="1373070"/>
          </a:xfrm>
        </p:spPr>
        <p:txBody>
          <a:bodyPr vert="horz" lIns="91440" tIns="45720" rIns="91440" bIns="45720" rtlCol="0" anchor="b">
            <a:noAutofit/>
            <a:scene3d>
              <a:camera prst="orthographicFront"/>
              <a:lightRig rig="threePt" dir="t"/>
            </a:scene3d>
            <a:sp3d extrusionH="57150">
              <a:bevelT w="38100" h="38100" prst="angle"/>
            </a:sp3d>
          </a:bodyPr>
          <a:lstStyle/>
          <a:p>
            <a:pPr algn="r"/>
            <a:r>
              <a:rPr lang="en-US" sz="11500" b="1" dirty="0">
                <a:solidFill>
                  <a:srgbClr val="FFFFFF"/>
                </a:solidFill>
                <a:effectLst>
                  <a:outerShdw blurRad="38100" dist="38100" dir="2700000" algn="tl">
                    <a:srgbClr val="000000">
                      <a:alpha val="43137"/>
                    </a:srgbClr>
                  </a:outerShdw>
                </a:effectLst>
              </a:rPr>
              <a:t>Conclusion</a:t>
            </a:r>
          </a:p>
        </p:txBody>
      </p:sp>
    </p:spTree>
    <p:extLst>
      <p:ext uri="{BB962C8B-B14F-4D97-AF65-F5344CB8AC3E}">
        <p14:creationId xmlns:p14="http://schemas.microsoft.com/office/powerpoint/2010/main" val="39817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762004-66BD-C5A8-09AC-4D42EF6C539A}"/>
              </a:ext>
            </a:extLst>
          </p:cNvPr>
          <p:cNvSpPr>
            <a:spLocks noGrp="1"/>
          </p:cNvSpPr>
          <p:nvPr>
            <p:ph type="title"/>
          </p:nvPr>
        </p:nvSpPr>
        <p:spPr>
          <a:xfrm>
            <a:off x="117987" y="2063262"/>
            <a:ext cx="4640826" cy="2661052"/>
          </a:xfrm>
        </p:spPr>
        <p:txBody>
          <a:bodyPr>
            <a:normAutofit/>
            <a:scene3d>
              <a:camera prst="orthographicFront"/>
              <a:lightRig rig="threePt" dir="t"/>
            </a:scene3d>
            <a:sp3d extrusionH="57150">
              <a:bevelT w="38100" h="38100" prst="angle"/>
            </a:sp3d>
          </a:bodyPr>
          <a:lstStyle/>
          <a:p>
            <a:pPr algn="r"/>
            <a:r>
              <a:rPr lang="en-US" sz="7200" b="1" dirty="0">
                <a:effectLst>
                  <a:outerShdw blurRad="38100" dist="38100" dir="2700000" algn="tl">
                    <a:srgbClr val="000000">
                      <a:alpha val="43137"/>
                    </a:srgbClr>
                  </a:outerShdw>
                </a:effectLst>
              </a:rPr>
              <a:t>Objective</a:t>
            </a:r>
            <a:endParaRPr lang="en-US" sz="5400" b="1" dirty="0">
              <a:effectLst>
                <a:outerShdw blurRad="38100" dist="38100" dir="2700000" algn="tl">
                  <a:srgbClr val="000000">
                    <a:alpha val="43137"/>
                  </a:srgbClr>
                </a:outerShdw>
              </a:effectLst>
            </a:endParaRPr>
          </a:p>
        </p:txBody>
      </p:sp>
      <p:graphicFrame>
        <p:nvGraphicFramePr>
          <p:cNvPr id="5" name="Content Placeholder 2">
            <a:extLst>
              <a:ext uri="{FF2B5EF4-FFF2-40B4-BE49-F238E27FC236}">
                <a16:creationId xmlns:a16="http://schemas.microsoft.com/office/drawing/2014/main" id="{50D6C64B-AF51-B032-FBFA-B7C362FF7DC0}"/>
              </a:ext>
            </a:extLst>
          </p:cNvPr>
          <p:cNvGraphicFramePr>
            <a:graphicFrameLocks noGrp="1"/>
          </p:cNvGraphicFramePr>
          <p:nvPr>
            <p:ph idx="1"/>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22840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F5BA1E-87F8-D9F3-DB68-0210352F2033}"/>
              </a:ext>
            </a:extLst>
          </p:cNvPr>
          <p:cNvSpPr>
            <a:spLocks noGrp="1"/>
          </p:cNvSpPr>
          <p:nvPr>
            <p:ph type="title"/>
          </p:nvPr>
        </p:nvSpPr>
        <p:spPr>
          <a:xfrm>
            <a:off x="680321" y="2063262"/>
            <a:ext cx="3739279" cy="2661052"/>
          </a:xfrm>
        </p:spPr>
        <p:txBody>
          <a:bodyPr>
            <a:normAutofit/>
          </a:bodyPr>
          <a:lstStyle/>
          <a:p>
            <a:pPr algn="r"/>
            <a:r>
              <a:rPr lang="en-US" sz="6600" dirty="0">
                <a:effectLst>
                  <a:outerShdw blurRad="38100" dist="38100" dir="2700000" algn="tl">
                    <a:srgbClr val="000000">
                      <a:alpha val="43137"/>
                    </a:srgbClr>
                  </a:outerShdw>
                </a:effectLst>
              </a:rPr>
              <a:t>Rationale</a:t>
            </a:r>
            <a:r>
              <a:rPr lang="en-US" sz="6600" dirty="0"/>
              <a:t> </a:t>
            </a:r>
          </a:p>
        </p:txBody>
      </p:sp>
      <p:graphicFrame>
        <p:nvGraphicFramePr>
          <p:cNvPr id="7" name="Content Placeholder 2">
            <a:extLst>
              <a:ext uri="{FF2B5EF4-FFF2-40B4-BE49-F238E27FC236}">
                <a16:creationId xmlns:a16="http://schemas.microsoft.com/office/drawing/2014/main" id="{4CF195CD-1F60-ECA9-085B-549CD3AB8F57}"/>
              </a:ext>
            </a:extLst>
          </p:cNvPr>
          <p:cNvGraphicFramePr>
            <a:graphicFrameLocks noGrp="1"/>
          </p:cNvGraphicFramePr>
          <p:nvPr>
            <p:ph idx="1"/>
            <p:extLst>
              <p:ext uri="{D42A27DB-BD31-4B8C-83A1-F6EECF244321}">
                <p14:modId xmlns:p14="http://schemas.microsoft.com/office/powerpoint/2010/main" val="177970865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9687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36E74-9D64-4FA7-D9F7-A78F32E17C1E}"/>
              </a:ext>
            </a:extLst>
          </p:cNvPr>
          <p:cNvSpPr>
            <a:spLocks noGrp="1"/>
          </p:cNvSpPr>
          <p:nvPr>
            <p:ph type="title"/>
          </p:nvPr>
        </p:nvSpPr>
        <p:spPr/>
        <p:txBody>
          <a:bodyPr>
            <a:scene3d>
              <a:camera prst="orthographicFront"/>
              <a:lightRig rig="threePt" dir="t"/>
            </a:scene3d>
            <a:sp3d extrusionH="57150">
              <a:bevelT w="38100" h="38100"/>
            </a:sp3d>
          </a:bodyPr>
          <a:lstStyle/>
          <a:p>
            <a:r>
              <a:rPr lang="en-US" sz="6600" b="1" dirty="0"/>
              <a:t>Typology</a:t>
            </a:r>
            <a:endParaRPr lang="en-US" b="1" dirty="0"/>
          </a:p>
        </p:txBody>
      </p:sp>
      <p:sp>
        <p:nvSpPr>
          <p:cNvPr id="3" name="Content Placeholder 2">
            <a:extLst>
              <a:ext uri="{FF2B5EF4-FFF2-40B4-BE49-F238E27FC236}">
                <a16:creationId xmlns:a16="http://schemas.microsoft.com/office/drawing/2014/main" id="{CED31C56-5E8A-EB19-27B7-61B67DE41755}"/>
              </a:ext>
            </a:extLst>
          </p:cNvPr>
          <p:cNvSpPr>
            <a:spLocks noGrp="1"/>
          </p:cNvSpPr>
          <p:nvPr>
            <p:ph idx="1"/>
          </p:nvPr>
        </p:nvSpPr>
        <p:spPr/>
        <p:txBody>
          <a:bodyPr>
            <a:normAutofit/>
          </a:bodyPr>
          <a:lstStyle/>
          <a:p>
            <a:r>
              <a:rPr lang="en-US" sz="3200" b="1" dirty="0">
                <a:effectLst>
                  <a:outerShdw blurRad="38100" dist="38100" dir="2700000" algn="tl">
                    <a:srgbClr val="000000">
                      <a:alpha val="43137"/>
                    </a:srgbClr>
                  </a:outerShdw>
                </a:effectLst>
              </a:rPr>
              <a:t>Typology is a type of nonverbal foreshadowing that uses people, events, or symbols to foreshadow the future. </a:t>
            </a:r>
          </a:p>
        </p:txBody>
      </p:sp>
    </p:spTree>
    <p:extLst>
      <p:ext uri="{BB962C8B-B14F-4D97-AF65-F5344CB8AC3E}">
        <p14:creationId xmlns:p14="http://schemas.microsoft.com/office/powerpoint/2010/main" val="233490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762004-66BD-C5A8-09AC-4D42EF6C539A}"/>
              </a:ext>
            </a:extLst>
          </p:cNvPr>
          <p:cNvSpPr>
            <a:spLocks noGrp="1"/>
          </p:cNvSpPr>
          <p:nvPr>
            <p:ph type="title"/>
          </p:nvPr>
        </p:nvSpPr>
        <p:spPr>
          <a:xfrm>
            <a:off x="680321" y="2063262"/>
            <a:ext cx="3739279" cy="2661052"/>
          </a:xfrm>
        </p:spPr>
        <p:txBody>
          <a:bodyPr>
            <a:normAutofit/>
            <a:scene3d>
              <a:camera prst="orthographicFront"/>
              <a:lightRig rig="threePt" dir="t"/>
            </a:scene3d>
            <a:sp3d extrusionH="57150">
              <a:bevelT w="38100" h="38100" prst="angle"/>
            </a:sp3d>
          </a:bodyPr>
          <a:lstStyle/>
          <a:p>
            <a:pPr algn="r"/>
            <a:r>
              <a:rPr lang="en-US" sz="6000" b="1" dirty="0">
                <a:effectLst>
                  <a:outerShdw blurRad="38100" dist="38100" dir="2700000" algn="tl">
                    <a:srgbClr val="000000">
                      <a:alpha val="43137"/>
                    </a:srgbClr>
                  </a:outerShdw>
                </a:effectLst>
              </a:rPr>
              <a:t>Objective</a:t>
            </a:r>
            <a:endParaRPr lang="en-US" sz="4400" b="1" dirty="0">
              <a:effectLst>
                <a:outerShdw blurRad="38100" dist="38100" dir="2700000" algn="tl">
                  <a:srgbClr val="000000">
                    <a:alpha val="43137"/>
                  </a:srgbClr>
                </a:outerShdw>
              </a:effectLst>
            </a:endParaRPr>
          </a:p>
        </p:txBody>
      </p:sp>
      <p:graphicFrame>
        <p:nvGraphicFramePr>
          <p:cNvPr id="5" name="Content Placeholder 2">
            <a:extLst>
              <a:ext uri="{FF2B5EF4-FFF2-40B4-BE49-F238E27FC236}">
                <a16:creationId xmlns:a16="http://schemas.microsoft.com/office/drawing/2014/main" id="{50D6C64B-AF51-B032-FBFA-B7C362FF7DC0}"/>
              </a:ext>
            </a:extLst>
          </p:cNvPr>
          <p:cNvGraphicFramePr>
            <a:graphicFrameLocks noGrp="1"/>
          </p:cNvGraphicFramePr>
          <p:nvPr>
            <p:ph idx="1"/>
            <p:extLst>
              <p:ext uri="{D42A27DB-BD31-4B8C-83A1-F6EECF244321}">
                <p14:modId xmlns:p14="http://schemas.microsoft.com/office/powerpoint/2010/main" val="4054288259"/>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7653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F5BA1E-87F8-D9F3-DB68-0210352F2033}"/>
              </a:ext>
            </a:extLst>
          </p:cNvPr>
          <p:cNvSpPr>
            <a:spLocks noGrp="1"/>
          </p:cNvSpPr>
          <p:nvPr>
            <p:ph type="title"/>
          </p:nvPr>
        </p:nvSpPr>
        <p:spPr>
          <a:xfrm>
            <a:off x="-320223" y="2063262"/>
            <a:ext cx="4739823" cy="2661052"/>
          </a:xfrm>
        </p:spPr>
        <p:txBody>
          <a:bodyPr>
            <a:normAutofit/>
            <a:scene3d>
              <a:camera prst="orthographicFront"/>
              <a:lightRig rig="threePt" dir="t"/>
            </a:scene3d>
            <a:sp3d extrusionH="57150">
              <a:bevelT w="38100" h="38100" prst="angle"/>
            </a:sp3d>
          </a:bodyPr>
          <a:lstStyle/>
          <a:p>
            <a:pPr algn="r"/>
            <a:r>
              <a:rPr lang="en-US" sz="6600" b="1" dirty="0">
                <a:effectLst>
                  <a:outerShdw blurRad="38100" dist="38100" dir="2700000" algn="tl">
                    <a:srgbClr val="000000">
                      <a:alpha val="43137"/>
                    </a:srgbClr>
                  </a:outerShdw>
                </a:effectLst>
              </a:rPr>
              <a:t>Rationale</a:t>
            </a:r>
            <a:r>
              <a:rPr lang="en-US" sz="6600" dirty="0"/>
              <a:t> </a:t>
            </a:r>
          </a:p>
        </p:txBody>
      </p:sp>
      <p:graphicFrame>
        <p:nvGraphicFramePr>
          <p:cNvPr id="7" name="Content Placeholder 2">
            <a:extLst>
              <a:ext uri="{FF2B5EF4-FFF2-40B4-BE49-F238E27FC236}">
                <a16:creationId xmlns:a16="http://schemas.microsoft.com/office/drawing/2014/main" id="{4CF195CD-1F60-ECA9-085B-549CD3AB8F57}"/>
              </a:ext>
            </a:extLst>
          </p:cNvPr>
          <p:cNvGraphicFramePr>
            <a:graphicFrameLocks noGrp="1"/>
          </p:cNvGraphicFramePr>
          <p:nvPr>
            <p:ph idx="1"/>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6670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3BE068-EB49-4EE8-B342-7FF888A468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C1B05C9B-60E1-40F3-BB02-7DAF0B1F01A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80C94170-18D0-486D-BF90-C5D8F24654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6" y="6210130"/>
            <a:ext cx="8968085" cy="2759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F0C59B-04F6-4625-98E1-3A5809FD1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57357"/>
            <a:ext cx="8978671" cy="1660332"/>
          </a:xfrm>
          <a:prstGeom prst="rect">
            <a:avLst/>
          </a:prstGeom>
          <a:solidFill>
            <a:srgbClr val="0D0D0D">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43F10F-8757-1EC0-0C8F-F51AAD98A7D1}"/>
              </a:ext>
            </a:extLst>
          </p:cNvPr>
          <p:cNvSpPr>
            <a:spLocks noGrp="1"/>
          </p:cNvSpPr>
          <p:nvPr>
            <p:ph type="title"/>
          </p:nvPr>
        </p:nvSpPr>
        <p:spPr>
          <a:xfrm>
            <a:off x="680321" y="4714194"/>
            <a:ext cx="8129353" cy="1311176"/>
          </a:xfrm>
        </p:spPr>
        <p:txBody>
          <a:bodyPr anchor="b">
            <a:normAutofit fontScale="90000"/>
            <a:scene3d>
              <a:camera prst="orthographicFront"/>
              <a:lightRig rig="threePt" dir="t"/>
            </a:scene3d>
            <a:sp3d extrusionH="57150">
              <a:bevelT w="38100" h="38100" prst="angle"/>
            </a:sp3d>
          </a:bodyPr>
          <a:lstStyle/>
          <a:p>
            <a:pPr algn="r"/>
            <a:r>
              <a:rPr lang="he-IL" sz="12800" b="1" dirty="0">
                <a:solidFill>
                  <a:srgbClr val="FFFFFF"/>
                </a:solidFill>
              </a:rPr>
              <a:t>יוֹסֵף</a:t>
            </a:r>
            <a:r>
              <a:rPr lang="en-US" sz="8800" b="1" dirty="0">
                <a:solidFill>
                  <a:srgbClr val="FFFFFF"/>
                </a:solidFill>
              </a:rPr>
              <a:t>    </a:t>
            </a:r>
            <a:r>
              <a:rPr lang="en-US" sz="8900" b="1" dirty="0">
                <a:solidFill>
                  <a:srgbClr val="FFFFFF"/>
                </a:solidFill>
              </a:rPr>
              <a:t>Joseph</a:t>
            </a:r>
            <a:endParaRPr lang="en-US" sz="4800" b="1" dirty="0">
              <a:solidFill>
                <a:srgbClr val="FFFFFF"/>
              </a:solidFill>
            </a:endParaRPr>
          </a:p>
        </p:txBody>
      </p:sp>
      <p:sp>
        <p:nvSpPr>
          <p:cNvPr id="16" name="Rectangle 15">
            <a:extLst>
              <a:ext uri="{FF2B5EF4-FFF2-40B4-BE49-F238E27FC236}">
                <a16:creationId xmlns:a16="http://schemas.microsoft.com/office/drawing/2014/main" id="{E94F92A3-106C-4644-B506-76132863E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6191468"/>
            <a:ext cx="30802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D9C4DB-091C-47D0-BDA8-3375FF998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4557357"/>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675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C433-9212-B0D0-4920-C11318AC361C}"/>
              </a:ext>
            </a:extLst>
          </p:cNvPr>
          <p:cNvSpPr>
            <a:spLocks noGrp="1"/>
          </p:cNvSpPr>
          <p:nvPr>
            <p:ph type="title"/>
          </p:nvPr>
        </p:nvSpPr>
        <p:spPr/>
        <p:txBody>
          <a:bodyPr/>
          <a:lstStyle/>
          <a:p>
            <a:r>
              <a:rPr lang="en-US" dirty="0"/>
              <a:t>Joseph</a:t>
            </a:r>
          </a:p>
        </p:txBody>
      </p:sp>
      <p:graphicFrame>
        <p:nvGraphicFramePr>
          <p:cNvPr id="4" name="Table 4">
            <a:extLst>
              <a:ext uri="{FF2B5EF4-FFF2-40B4-BE49-F238E27FC236}">
                <a16:creationId xmlns:a16="http://schemas.microsoft.com/office/drawing/2014/main" id="{36187C0A-A4B6-C0E6-C202-163C0FCA12E2}"/>
              </a:ext>
            </a:extLst>
          </p:cNvPr>
          <p:cNvGraphicFramePr>
            <a:graphicFrameLocks noGrp="1"/>
          </p:cNvGraphicFramePr>
          <p:nvPr>
            <p:extLst>
              <p:ext uri="{D42A27DB-BD31-4B8C-83A1-F6EECF244321}">
                <p14:modId xmlns:p14="http://schemas.microsoft.com/office/powerpoint/2010/main" val="1297350333"/>
              </p:ext>
            </p:extLst>
          </p:nvPr>
        </p:nvGraphicFramePr>
        <p:xfrm>
          <a:off x="0" y="0"/>
          <a:ext cx="12192000" cy="6870696"/>
        </p:xfrm>
        <a:graphic>
          <a:graphicData uri="http://schemas.openxmlformats.org/drawingml/2006/table">
            <a:tbl>
              <a:tblPr firstRow="1" bandRow="1">
                <a:tableStyleId>{3C2FFA5D-87B4-456A-9821-1D502468CF0F}</a:tableStyleId>
              </a:tblPr>
              <a:tblGrid>
                <a:gridCol w="5269906">
                  <a:extLst>
                    <a:ext uri="{9D8B030D-6E8A-4147-A177-3AD203B41FA5}">
                      <a16:colId xmlns:a16="http://schemas.microsoft.com/office/drawing/2014/main" val="4294337385"/>
                    </a:ext>
                  </a:extLst>
                </a:gridCol>
                <a:gridCol w="826094">
                  <a:extLst>
                    <a:ext uri="{9D8B030D-6E8A-4147-A177-3AD203B41FA5}">
                      <a16:colId xmlns:a16="http://schemas.microsoft.com/office/drawing/2014/main" val="4261473485"/>
                    </a:ext>
                  </a:extLst>
                </a:gridCol>
                <a:gridCol w="5352661">
                  <a:extLst>
                    <a:ext uri="{9D8B030D-6E8A-4147-A177-3AD203B41FA5}">
                      <a16:colId xmlns:a16="http://schemas.microsoft.com/office/drawing/2014/main" val="2268857116"/>
                    </a:ext>
                  </a:extLst>
                </a:gridCol>
                <a:gridCol w="743339">
                  <a:extLst>
                    <a:ext uri="{9D8B030D-6E8A-4147-A177-3AD203B41FA5}">
                      <a16:colId xmlns:a16="http://schemas.microsoft.com/office/drawing/2014/main" val="3601224596"/>
                    </a:ext>
                  </a:extLst>
                </a:gridCol>
              </a:tblGrid>
              <a:tr h="932186">
                <a:tc>
                  <a:txBody>
                    <a:bodyPr/>
                    <a:lstStyle/>
                    <a:p>
                      <a:pPr algn="ctr"/>
                      <a:r>
                        <a:rPr lang="en-US" sz="4800" b="1" dirty="0">
                          <a:solidFill>
                            <a:schemeClr val="bg1"/>
                          </a:solidFill>
                          <a:effectLst>
                            <a:outerShdw blurRad="38100" dist="38100" dir="2700000" algn="tl">
                              <a:srgbClr val="000000">
                                <a:alpha val="43137"/>
                              </a:srgbClr>
                            </a:outerShdw>
                          </a:effectLst>
                        </a:rPr>
                        <a:t>Joseph</a:t>
                      </a:r>
                      <a:endParaRPr lang="en-US" sz="2800" b="1" dirty="0">
                        <a:solidFill>
                          <a:schemeClr val="bg1"/>
                        </a:solidFill>
                        <a:effectLst>
                          <a:outerShdw blurRad="38100" dist="38100" dir="2700000" algn="tl">
                            <a:srgbClr val="000000">
                              <a:alpha val="43137"/>
                            </a:srgbClr>
                          </a:outerShdw>
                        </a:effectLst>
                      </a:endParaRPr>
                    </a:p>
                  </a:txBody>
                  <a:tcPr/>
                </a:tc>
                <a:tc>
                  <a:txBody>
                    <a:bodyPr/>
                    <a:lstStyle/>
                    <a:p>
                      <a:pPr algn="ctr"/>
                      <a:r>
                        <a:rPr lang="en-US" sz="2000" b="1" dirty="0">
                          <a:solidFill>
                            <a:schemeClr val="bg1"/>
                          </a:solidFill>
                          <a:effectLst>
                            <a:outerShdw blurRad="38100" dist="38100" dir="2700000" algn="tl">
                              <a:srgbClr val="000000">
                                <a:alpha val="43137"/>
                              </a:srgbClr>
                            </a:outerShdw>
                          </a:effectLst>
                        </a:rPr>
                        <a:t>Gen.</a:t>
                      </a:r>
                    </a:p>
                  </a:txBody>
                  <a:tcPr/>
                </a:tc>
                <a:tc>
                  <a:txBody>
                    <a:bodyPr/>
                    <a:lstStyle/>
                    <a:p>
                      <a:pPr algn="ctr"/>
                      <a:r>
                        <a:rPr lang="en-US" sz="4800" b="1" dirty="0">
                          <a:solidFill>
                            <a:schemeClr val="bg1"/>
                          </a:solidFill>
                          <a:effectLst>
                            <a:outerShdw blurRad="38100" dist="38100" dir="2700000" algn="tl">
                              <a:srgbClr val="000000">
                                <a:alpha val="43137"/>
                              </a:srgbClr>
                            </a:outerShdw>
                          </a:effectLst>
                        </a:rPr>
                        <a:t>Jesus</a:t>
                      </a:r>
                    </a:p>
                  </a:txBody>
                  <a:tcPr/>
                </a:tc>
                <a:tc>
                  <a:txBody>
                    <a:bodyPr/>
                    <a:lstStyle/>
                    <a:p>
                      <a:pPr algn="ctr"/>
                      <a:endParaRPr lang="en-US" sz="2800" b="1" dirty="0">
                        <a:solidFill>
                          <a:schemeClr val="bg1"/>
                        </a:solidFill>
                        <a:effectLst>
                          <a:outerShdw blurRad="38100" dist="38100" dir="2700000" algn="tl">
                            <a:srgbClr val="000000">
                              <a:alpha val="43137"/>
                            </a:srgbClr>
                          </a:outerShdw>
                        </a:effectLst>
                      </a:endParaRPr>
                    </a:p>
                  </a:txBody>
                  <a:tcPr/>
                </a:tc>
                <a:extLst>
                  <a:ext uri="{0D108BD9-81ED-4DB2-BD59-A6C34878D82A}">
                    <a16:rowId xmlns:a16="http://schemas.microsoft.com/office/drawing/2014/main" val="3534472657"/>
                  </a:ext>
                </a:extLst>
              </a:tr>
              <a:tr h="932186">
                <a:tc>
                  <a:txBody>
                    <a:bodyPr/>
                    <a:lstStyle/>
                    <a:p>
                      <a:pPr algn="ctr"/>
                      <a:r>
                        <a:rPr lang="en-US" sz="2800" b="1" dirty="0">
                          <a:solidFill>
                            <a:schemeClr val="bg1"/>
                          </a:solidFill>
                          <a:effectLst>
                            <a:outerShdw blurRad="38100" dist="38100" dir="2700000" algn="tl">
                              <a:srgbClr val="000000">
                                <a:alpha val="43137"/>
                              </a:srgbClr>
                            </a:outerShdw>
                          </a:effectLst>
                        </a:rPr>
                        <a:t>Divine Intervention in Birth </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30:22</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Divine Intervention in Birth</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Luke 1</a:t>
                      </a:r>
                    </a:p>
                  </a:txBody>
                  <a:tcPr/>
                </a:tc>
                <a:extLst>
                  <a:ext uri="{0D108BD9-81ED-4DB2-BD59-A6C34878D82A}">
                    <a16:rowId xmlns:a16="http://schemas.microsoft.com/office/drawing/2014/main" val="3896141830"/>
                  </a:ext>
                </a:extLst>
              </a:tr>
              <a:tr h="932186">
                <a:tc>
                  <a:txBody>
                    <a:bodyPr/>
                    <a:lstStyle/>
                    <a:p>
                      <a:pPr algn="ctr"/>
                      <a:r>
                        <a:rPr lang="en-US" sz="2800" b="1" dirty="0">
                          <a:solidFill>
                            <a:schemeClr val="bg1"/>
                          </a:solidFill>
                          <a:effectLst>
                            <a:outerShdw blurRad="38100" dist="38100" dir="2700000" algn="tl">
                              <a:srgbClr val="000000">
                                <a:alpha val="43137"/>
                              </a:srgbClr>
                            </a:outerShdw>
                          </a:effectLst>
                        </a:rPr>
                        <a:t>Beloved by his father</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36:3</a:t>
                      </a:r>
                      <a:endParaRPr lang="en-US" sz="2800" b="0" dirty="0">
                        <a:solidFill>
                          <a:schemeClr val="bg1"/>
                        </a:solidFill>
                        <a:effectLst>
                          <a:outerShdw blurRad="38100" dist="38100" dir="2700000" algn="tl">
                            <a:srgbClr val="000000">
                              <a:alpha val="43137"/>
                            </a:srgbClr>
                          </a:outerShdw>
                        </a:effectLst>
                      </a:endParaRPr>
                    </a:p>
                  </a:txBody>
                  <a:tcPr/>
                </a:tc>
                <a:tc>
                  <a:txBody>
                    <a:bodyPr/>
                    <a:lstStyle/>
                    <a:p>
                      <a:pPr algn="ctr"/>
                      <a:r>
                        <a:rPr lang="en-US" sz="2800" b="1" dirty="0">
                          <a:solidFill>
                            <a:schemeClr val="bg1"/>
                          </a:solidFill>
                          <a:effectLst>
                            <a:outerShdw blurRad="38100" dist="38100" dir="2700000" algn="tl">
                              <a:srgbClr val="000000">
                                <a:alpha val="43137"/>
                              </a:srgbClr>
                            </a:outerShdw>
                          </a:effectLst>
                        </a:rPr>
                        <a:t>Beloved by His Father</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Luke 9:35</a:t>
                      </a:r>
                    </a:p>
                  </a:txBody>
                  <a:tcPr/>
                </a:tc>
                <a:extLst>
                  <a:ext uri="{0D108BD9-81ED-4DB2-BD59-A6C34878D82A}">
                    <a16:rowId xmlns:a16="http://schemas.microsoft.com/office/drawing/2014/main" val="363120045"/>
                  </a:ext>
                </a:extLst>
              </a:tr>
              <a:tr h="1043086">
                <a:tc>
                  <a:txBody>
                    <a:bodyPr/>
                    <a:lstStyle/>
                    <a:p>
                      <a:pPr algn="ctr"/>
                      <a:r>
                        <a:rPr lang="en-US" sz="2800" b="1" dirty="0">
                          <a:solidFill>
                            <a:schemeClr val="bg1"/>
                          </a:solidFill>
                          <a:effectLst>
                            <a:outerShdw blurRad="38100" dist="38100" dir="2700000" algn="tl">
                              <a:srgbClr val="000000">
                                <a:alpha val="43137"/>
                              </a:srgbClr>
                            </a:outerShdw>
                          </a:effectLst>
                        </a:rPr>
                        <a:t>Betrayed for the price of a slave</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37:28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effectLst>
                            <a:outerShdw blurRad="38100" dist="38100" dir="2700000" algn="tl">
                              <a:srgbClr val="000000">
                                <a:alpha val="43137"/>
                              </a:srgbClr>
                            </a:outerShdw>
                          </a:effectLst>
                        </a:rPr>
                        <a:t>Betrayed for the price of a slave</a:t>
                      </a:r>
                    </a:p>
                  </a:txBody>
                  <a:tcPr/>
                </a:tc>
                <a:tc>
                  <a:txBody>
                    <a:bodyPr/>
                    <a:lstStyle/>
                    <a:p>
                      <a:pPr algn="ctr"/>
                      <a:r>
                        <a:rPr lang="en-US" sz="1600" b="0" dirty="0">
                          <a:solidFill>
                            <a:schemeClr val="bg1"/>
                          </a:solidFill>
                          <a:effectLst>
                            <a:outerShdw blurRad="38100" dist="38100" dir="2700000" algn="tl">
                              <a:srgbClr val="000000">
                                <a:alpha val="43137"/>
                              </a:srgbClr>
                            </a:outerShdw>
                          </a:effectLst>
                        </a:rPr>
                        <a:t>Matt.</a:t>
                      </a:r>
                    </a:p>
                    <a:p>
                      <a:pPr algn="ctr"/>
                      <a:r>
                        <a:rPr lang="en-US" sz="1600" b="0" dirty="0">
                          <a:solidFill>
                            <a:schemeClr val="bg1"/>
                          </a:solidFill>
                          <a:effectLst>
                            <a:outerShdw blurRad="38100" dist="38100" dir="2700000" algn="tl">
                              <a:srgbClr val="000000">
                                <a:alpha val="43137"/>
                              </a:srgbClr>
                            </a:outerShdw>
                          </a:effectLst>
                        </a:rPr>
                        <a:t>26:15</a:t>
                      </a:r>
                    </a:p>
                  </a:txBody>
                  <a:tcPr/>
                </a:tc>
                <a:extLst>
                  <a:ext uri="{0D108BD9-81ED-4DB2-BD59-A6C34878D82A}">
                    <a16:rowId xmlns:a16="http://schemas.microsoft.com/office/drawing/2014/main" val="1081582335"/>
                  </a:ext>
                </a:extLst>
              </a:tr>
              <a:tr h="1043086">
                <a:tc>
                  <a:txBody>
                    <a:bodyPr/>
                    <a:lstStyle/>
                    <a:p>
                      <a:pPr algn="ctr"/>
                      <a:r>
                        <a:rPr lang="en-US" sz="2800" b="1" dirty="0">
                          <a:solidFill>
                            <a:schemeClr val="bg1"/>
                          </a:solidFill>
                          <a:effectLst>
                            <a:outerShdw blurRad="38100" dist="38100" dir="2700000" algn="tl">
                              <a:srgbClr val="000000">
                                <a:alpha val="43137"/>
                              </a:srgbClr>
                            </a:outerShdw>
                          </a:effectLst>
                        </a:rPr>
                        <a:t>Betrayed by brothers (12 tribes)</a:t>
                      </a:r>
                    </a:p>
                  </a:txBody>
                  <a:tcPr/>
                </a:tc>
                <a:tc>
                  <a:txBody>
                    <a:bodyPr/>
                    <a:lstStyle/>
                    <a:p>
                      <a:pPr algn="ctr"/>
                      <a:r>
                        <a:rPr lang="en-US" sz="1800" b="0" dirty="0">
                          <a:solidFill>
                            <a:schemeClr val="bg1"/>
                          </a:solidFill>
                          <a:effectLst>
                            <a:outerShdw blurRad="38100" dist="38100" dir="2700000" algn="tl">
                              <a:srgbClr val="000000">
                                <a:alpha val="43137"/>
                              </a:srgbClr>
                            </a:outerShdw>
                          </a:effectLst>
                        </a:rPr>
                        <a:t>37:28</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Betrayed by His people (12 tribes)</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John 18:5</a:t>
                      </a:r>
                    </a:p>
                  </a:txBody>
                  <a:tcPr/>
                </a:tc>
                <a:extLst>
                  <a:ext uri="{0D108BD9-81ED-4DB2-BD59-A6C34878D82A}">
                    <a16:rowId xmlns:a16="http://schemas.microsoft.com/office/drawing/2014/main" val="1873076575"/>
                  </a:ext>
                </a:extLst>
              </a:tr>
              <a:tr h="932186">
                <a:tc>
                  <a:txBody>
                    <a:bodyPr/>
                    <a:lstStyle/>
                    <a:p>
                      <a:pPr algn="ctr"/>
                      <a:r>
                        <a:rPr lang="en-US" sz="2800" b="1" dirty="0">
                          <a:solidFill>
                            <a:schemeClr val="bg1"/>
                          </a:solidFill>
                          <a:effectLst>
                            <a:outerShdw blurRad="38100" dist="38100" dir="2700000" algn="tl">
                              <a:srgbClr val="000000">
                                <a:alpha val="43137"/>
                              </a:srgbClr>
                            </a:outerShdw>
                          </a:effectLst>
                        </a:rPr>
                        <a:t>Falsely accused and imprisoned</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39:19-23</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Falsely accused and imprisoned</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Luke 23:2</a:t>
                      </a:r>
                    </a:p>
                  </a:txBody>
                  <a:tcPr/>
                </a:tc>
                <a:extLst>
                  <a:ext uri="{0D108BD9-81ED-4DB2-BD59-A6C34878D82A}">
                    <a16:rowId xmlns:a16="http://schemas.microsoft.com/office/drawing/2014/main" val="3691828497"/>
                  </a:ext>
                </a:extLst>
              </a:tr>
              <a:tr h="1043086">
                <a:tc>
                  <a:txBody>
                    <a:bodyPr/>
                    <a:lstStyle/>
                    <a:p>
                      <a:pPr algn="ctr"/>
                      <a:r>
                        <a:rPr lang="en-US" sz="2800" b="1" dirty="0">
                          <a:solidFill>
                            <a:schemeClr val="bg1"/>
                          </a:solidFill>
                          <a:effectLst>
                            <a:outerShdw blurRad="38100" dist="38100" dir="2700000" algn="tl">
                              <a:srgbClr val="000000">
                                <a:alpha val="43137"/>
                              </a:srgbClr>
                            </a:outerShdw>
                          </a:effectLst>
                        </a:rPr>
                        <a:t>Saved all the surrounding nations from famine</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41:57</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Saved the world from sin</a:t>
                      </a:r>
                    </a:p>
                  </a:txBody>
                  <a:tcPr/>
                </a:tc>
                <a:tc>
                  <a:txBody>
                    <a:bodyPr/>
                    <a:lstStyle/>
                    <a:p>
                      <a:pPr algn="ctr"/>
                      <a:r>
                        <a:rPr lang="en-US" sz="2000" b="0" dirty="0">
                          <a:solidFill>
                            <a:schemeClr val="bg1"/>
                          </a:solidFill>
                          <a:effectLst>
                            <a:outerShdw blurRad="38100" dist="38100" dir="2700000" algn="tl">
                              <a:srgbClr val="000000">
                                <a:alpha val="43137"/>
                              </a:srgbClr>
                            </a:outerShdw>
                          </a:effectLst>
                        </a:rPr>
                        <a:t>John 3:16</a:t>
                      </a:r>
                    </a:p>
                  </a:txBody>
                  <a:tcPr/>
                </a:tc>
                <a:extLst>
                  <a:ext uri="{0D108BD9-81ED-4DB2-BD59-A6C34878D82A}">
                    <a16:rowId xmlns:a16="http://schemas.microsoft.com/office/drawing/2014/main" val="4293932184"/>
                  </a:ext>
                </a:extLst>
              </a:tr>
            </a:tbl>
          </a:graphicData>
        </a:graphic>
      </p:graphicFrame>
    </p:spTree>
    <p:extLst>
      <p:ext uri="{BB962C8B-B14F-4D97-AF65-F5344CB8AC3E}">
        <p14:creationId xmlns:p14="http://schemas.microsoft.com/office/powerpoint/2010/main" val="1854654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FE7D-F80C-0D65-F357-E4575DE66AD8}"/>
              </a:ext>
            </a:extLst>
          </p:cNvPr>
          <p:cNvSpPr>
            <a:spLocks noGrp="1"/>
          </p:cNvSpPr>
          <p:nvPr>
            <p:ph type="title"/>
          </p:nvPr>
        </p:nvSpPr>
        <p:spPr/>
        <p:txBody>
          <a:bodyPr/>
          <a:lstStyle/>
          <a:p>
            <a:r>
              <a:rPr lang="en-US" dirty="0"/>
              <a:t>Double Fulfillment of Prophecy</a:t>
            </a:r>
          </a:p>
        </p:txBody>
      </p:sp>
      <p:graphicFrame>
        <p:nvGraphicFramePr>
          <p:cNvPr id="4" name="Table 4">
            <a:extLst>
              <a:ext uri="{FF2B5EF4-FFF2-40B4-BE49-F238E27FC236}">
                <a16:creationId xmlns:a16="http://schemas.microsoft.com/office/drawing/2014/main" id="{DC74FB90-F6F2-DFC1-FBD0-DB42C814C976}"/>
              </a:ext>
            </a:extLst>
          </p:cNvPr>
          <p:cNvGraphicFramePr>
            <a:graphicFrameLocks noGrp="1"/>
          </p:cNvGraphicFramePr>
          <p:nvPr>
            <p:extLst>
              <p:ext uri="{D42A27DB-BD31-4B8C-83A1-F6EECF244321}">
                <p14:modId xmlns:p14="http://schemas.microsoft.com/office/powerpoint/2010/main" val="3838844046"/>
              </p:ext>
            </p:extLst>
          </p:nvPr>
        </p:nvGraphicFramePr>
        <p:xfrm>
          <a:off x="0" y="2155176"/>
          <a:ext cx="12192000" cy="4321496"/>
        </p:xfrm>
        <a:graphic>
          <a:graphicData uri="http://schemas.openxmlformats.org/drawingml/2006/table">
            <a:tbl>
              <a:tblPr firstRow="1" bandRow="1">
                <a:tableStyleId>{5C22544A-7EE6-4342-B048-85BDC9FD1C3A}</a:tableStyleId>
              </a:tblPr>
              <a:tblGrid>
                <a:gridCol w="5948516">
                  <a:extLst>
                    <a:ext uri="{9D8B030D-6E8A-4147-A177-3AD203B41FA5}">
                      <a16:colId xmlns:a16="http://schemas.microsoft.com/office/drawing/2014/main" val="3449948024"/>
                    </a:ext>
                  </a:extLst>
                </a:gridCol>
                <a:gridCol w="2969342">
                  <a:extLst>
                    <a:ext uri="{9D8B030D-6E8A-4147-A177-3AD203B41FA5}">
                      <a16:colId xmlns:a16="http://schemas.microsoft.com/office/drawing/2014/main" val="224608206"/>
                    </a:ext>
                  </a:extLst>
                </a:gridCol>
                <a:gridCol w="3274142">
                  <a:extLst>
                    <a:ext uri="{9D8B030D-6E8A-4147-A177-3AD203B41FA5}">
                      <a16:colId xmlns:a16="http://schemas.microsoft.com/office/drawing/2014/main" val="2884785777"/>
                    </a:ext>
                  </a:extLst>
                </a:gridCol>
              </a:tblGrid>
              <a:tr h="972028">
                <a:tc>
                  <a:txBody>
                    <a:bodyPr/>
                    <a:lstStyle/>
                    <a:p>
                      <a:pPr algn="ctr"/>
                      <a:r>
                        <a:rPr lang="en-US" sz="3200" dirty="0"/>
                        <a:t>Prophecy</a:t>
                      </a:r>
                    </a:p>
                  </a:txBody>
                  <a:tcPr>
                    <a:cell3D prstMaterial="dkEdge">
                      <a:bevel w="77470" h="12700" prst="softRound"/>
                      <a:lightRig rig="flood" dir="t"/>
                    </a:cell3D>
                  </a:tcPr>
                </a:tc>
                <a:tc>
                  <a:txBody>
                    <a:bodyPr/>
                    <a:lstStyle/>
                    <a:p>
                      <a:pPr algn="ctr"/>
                      <a:r>
                        <a:rPr lang="en-US" sz="3200" dirty="0"/>
                        <a:t>Partial</a:t>
                      </a:r>
                    </a:p>
                  </a:txBody>
                  <a:tcPr>
                    <a:cell3D prstMaterial="dkEdge">
                      <a:bevel w="77470" h="12700" prst="softRound"/>
                      <a:lightRig rig="flood" dir="t"/>
                    </a:cell3D>
                  </a:tcPr>
                </a:tc>
                <a:tc>
                  <a:txBody>
                    <a:bodyPr/>
                    <a:lstStyle/>
                    <a:p>
                      <a:pPr algn="ctr"/>
                      <a:r>
                        <a:rPr lang="en-US" sz="3200" dirty="0"/>
                        <a:t>Fully/Ultimately</a:t>
                      </a:r>
                    </a:p>
                  </a:txBody>
                  <a:tcPr>
                    <a:cell3D prstMaterial="dkEdge">
                      <a:bevel w="77470" h="12700" prst="softRound"/>
                      <a:lightRig rig="flood" dir="t"/>
                    </a:cell3D>
                  </a:tcPr>
                </a:tc>
                <a:extLst>
                  <a:ext uri="{0D108BD9-81ED-4DB2-BD59-A6C34878D82A}">
                    <a16:rowId xmlns:a16="http://schemas.microsoft.com/office/drawing/2014/main" val="37504782"/>
                  </a:ext>
                </a:extLst>
              </a:tr>
              <a:tr h="972028">
                <a:tc>
                  <a:txBody>
                    <a:bodyPr/>
                    <a:lstStyle/>
                    <a:p>
                      <a:pPr algn="ctr"/>
                      <a:r>
                        <a:rPr lang="en-US" sz="3600" b="1" dirty="0">
                          <a:effectLst>
                            <a:outerShdw blurRad="38100" dist="38100" dir="2700000" algn="tl">
                              <a:srgbClr val="000000">
                                <a:alpha val="43137"/>
                              </a:srgbClr>
                            </a:outerShdw>
                          </a:effectLst>
                        </a:rPr>
                        <a:t>Bless all the Nations</a:t>
                      </a:r>
                    </a:p>
                  </a:txBody>
                  <a:tcPr>
                    <a:cell3D prstMaterial="dkEdge">
                      <a:bevel w="77470" h="12700" prst="softRound"/>
                      <a:lightRig rig="flood" dir="t"/>
                    </a:cell3D>
                  </a:tcPr>
                </a:tc>
                <a:tc>
                  <a:txBody>
                    <a:bodyPr/>
                    <a:lstStyle/>
                    <a:p>
                      <a:pPr algn="ctr"/>
                      <a:r>
                        <a:rPr lang="en-US" sz="3600" b="1" dirty="0">
                          <a:effectLst>
                            <a:outerShdw blurRad="38100" dist="38100" dir="2700000" algn="tl">
                              <a:srgbClr val="000000">
                                <a:alpha val="43137"/>
                              </a:srgbClr>
                            </a:outerShdw>
                          </a:effectLst>
                        </a:rPr>
                        <a:t>Joseph</a:t>
                      </a:r>
                    </a:p>
                  </a:txBody>
                  <a:tcPr>
                    <a:cell3D prstMaterial="dkEdge">
                      <a:bevel w="77470" h="12700" prst="softRound"/>
                      <a:lightRig rig="flood" dir="t"/>
                    </a:cell3D>
                  </a:tcPr>
                </a:tc>
                <a:tc>
                  <a:txBody>
                    <a:bodyPr/>
                    <a:lstStyle/>
                    <a:p>
                      <a:pPr algn="ctr"/>
                      <a:r>
                        <a:rPr lang="en-US" sz="3600" b="1" dirty="0">
                          <a:effectLst>
                            <a:outerShdw blurRad="38100" dist="38100" dir="2700000" algn="tl">
                              <a:srgbClr val="000000">
                                <a:alpha val="43137"/>
                              </a:srgbClr>
                            </a:outerShdw>
                          </a:effectLst>
                        </a:rPr>
                        <a:t>Jesus</a:t>
                      </a:r>
                    </a:p>
                  </a:txBody>
                  <a:tcPr>
                    <a:cell3D prstMaterial="dkEdge">
                      <a:bevel w="77470" h="12700" prst="softRound"/>
                      <a:lightRig rig="flood" dir="t"/>
                    </a:cell3D>
                  </a:tcPr>
                </a:tc>
                <a:extLst>
                  <a:ext uri="{0D108BD9-81ED-4DB2-BD59-A6C34878D82A}">
                    <a16:rowId xmlns:a16="http://schemas.microsoft.com/office/drawing/2014/main" val="4095554526"/>
                  </a:ext>
                </a:extLst>
              </a:tr>
              <a:tr h="972028">
                <a:tc>
                  <a:txBody>
                    <a:bodyPr/>
                    <a:lstStyle/>
                    <a:p>
                      <a:pPr algn="ctr"/>
                      <a:r>
                        <a:rPr lang="en-US" sz="3600" b="1" dirty="0">
                          <a:effectLst>
                            <a:outerShdw blurRad="38100" dist="38100" dir="2700000" algn="tl">
                              <a:srgbClr val="000000">
                                <a:alpha val="43137"/>
                              </a:srgbClr>
                            </a:outerShdw>
                          </a:effectLst>
                        </a:rPr>
                        <a:t>Build the temple and have an everlasting kingdom</a:t>
                      </a:r>
                    </a:p>
                  </a:txBody>
                  <a:tcPr>
                    <a:cell3D prstMaterial="dkEdge">
                      <a:bevel w="77470" h="12700" prst="softRound"/>
                      <a:lightRig rig="flood" dir="t"/>
                    </a:cell3D>
                  </a:tcPr>
                </a:tc>
                <a:tc>
                  <a:txBody>
                    <a:bodyPr/>
                    <a:lstStyle/>
                    <a:p>
                      <a:pPr algn="ctr"/>
                      <a:r>
                        <a:rPr lang="en-US" sz="3600" b="1" dirty="0">
                          <a:effectLst>
                            <a:outerShdw blurRad="38100" dist="38100" dir="2700000" algn="tl">
                              <a:srgbClr val="000000">
                                <a:alpha val="43137"/>
                              </a:srgbClr>
                            </a:outerShdw>
                          </a:effectLst>
                        </a:rPr>
                        <a:t>Solomon</a:t>
                      </a:r>
                    </a:p>
                  </a:txBody>
                  <a:tcPr>
                    <a:cell3D prstMaterial="dkEdge">
                      <a:bevel w="77470" h="12700" prst="softRound"/>
                      <a:lightRig rig="flood" dir="t"/>
                    </a:cell3D>
                  </a:tcPr>
                </a:tc>
                <a:tc>
                  <a:txBody>
                    <a:bodyPr/>
                    <a:lstStyle/>
                    <a:p>
                      <a:pPr algn="ctr"/>
                      <a:r>
                        <a:rPr lang="en-US" sz="3600" b="1" dirty="0">
                          <a:effectLst>
                            <a:outerShdw blurRad="38100" dist="38100" dir="2700000" algn="tl">
                              <a:srgbClr val="000000">
                                <a:alpha val="43137"/>
                              </a:srgbClr>
                            </a:outerShdw>
                          </a:effectLst>
                        </a:rPr>
                        <a:t>Jesus</a:t>
                      </a:r>
                    </a:p>
                  </a:txBody>
                  <a:tcPr>
                    <a:cell3D prstMaterial="dkEdge">
                      <a:bevel w="77470" h="12700" prst="softRound"/>
                      <a:lightRig rig="flood" dir="t"/>
                    </a:cell3D>
                  </a:tcPr>
                </a:tc>
                <a:extLst>
                  <a:ext uri="{0D108BD9-81ED-4DB2-BD59-A6C34878D82A}">
                    <a16:rowId xmlns:a16="http://schemas.microsoft.com/office/drawing/2014/main" val="2598503466"/>
                  </a:ext>
                </a:extLst>
              </a:tr>
              <a:tr h="972028">
                <a:tc>
                  <a:txBody>
                    <a:bodyPr/>
                    <a:lstStyle/>
                    <a:p>
                      <a:pPr algn="ctr"/>
                      <a:r>
                        <a:rPr lang="en-US" sz="3600" b="1" dirty="0">
                          <a:effectLst>
                            <a:outerShdw blurRad="38100" dist="38100" dir="2700000" algn="tl">
                              <a:srgbClr val="000000">
                                <a:alpha val="43137"/>
                              </a:srgbClr>
                            </a:outerShdw>
                          </a:effectLst>
                        </a:rPr>
                        <a:t>Maker of war against the saints</a:t>
                      </a:r>
                    </a:p>
                  </a:txBody>
                  <a:tcPr>
                    <a:cell3D prstMaterial="dkEdge">
                      <a:bevel w="77470" h="12700" prst="softRound"/>
                      <a:lightRig rig="flood" dir="t"/>
                    </a:cell3D>
                  </a:tcPr>
                </a:tc>
                <a:tc>
                  <a:txBody>
                    <a:bodyPr/>
                    <a:lstStyle/>
                    <a:p>
                      <a:pPr algn="ctr"/>
                      <a:r>
                        <a:rPr lang="en-US" sz="3600" b="1" dirty="0">
                          <a:effectLst>
                            <a:outerShdw blurRad="38100" dist="38100" dir="2700000" algn="tl">
                              <a:srgbClr val="000000">
                                <a:alpha val="43137"/>
                              </a:srgbClr>
                            </a:outerShdw>
                          </a:effectLst>
                        </a:rPr>
                        <a:t>Antiochus </a:t>
                      </a:r>
                    </a:p>
                  </a:txBody>
                  <a:tcPr>
                    <a:cell3D prstMaterial="dkEdge">
                      <a:bevel w="77470" h="12700" prst="softRound"/>
                      <a:lightRig rig="flood" dir="t"/>
                    </a:cell3D>
                  </a:tcPr>
                </a:tc>
                <a:tc>
                  <a:txBody>
                    <a:bodyPr/>
                    <a:lstStyle/>
                    <a:p>
                      <a:pPr algn="ctr"/>
                      <a:r>
                        <a:rPr lang="en-US" sz="3600" b="1" dirty="0">
                          <a:effectLst>
                            <a:outerShdw blurRad="38100" dist="38100" dir="2700000" algn="tl">
                              <a:srgbClr val="000000">
                                <a:alpha val="43137"/>
                              </a:srgbClr>
                            </a:outerShdw>
                          </a:effectLst>
                        </a:rPr>
                        <a:t>Antichrist</a:t>
                      </a:r>
                    </a:p>
                  </a:txBody>
                  <a:tcPr>
                    <a:cell3D prstMaterial="dkEdge">
                      <a:bevel w="77470" h="12700" prst="softRound"/>
                      <a:lightRig rig="flood" dir="t"/>
                    </a:cell3D>
                  </a:tcPr>
                </a:tc>
                <a:extLst>
                  <a:ext uri="{0D108BD9-81ED-4DB2-BD59-A6C34878D82A}">
                    <a16:rowId xmlns:a16="http://schemas.microsoft.com/office/drawing/2014/main" val="4189040861"/>
                  </a:ext>
                </a:extLst>
              </a:tr>
            </a:tbl>
          </a:graphicData>
        </a:graphic>
      </p:graphicFrame>
    </p:spTree>
    <p:extLst>
      <p:ext uri="{BB962C8B-B14F-4D97-AF65-F5344CB8AC3E}">
        <p14:creationId xmlns:p14="http://schemas.microsoft.com/office/powerpoint/2010/main" val="234807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3BE068-EB49-4EE8-B342-7FF888A468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C1B05C9B-60E1-40F3-BB02-7DAF0B1F01A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80C94170-18D0-486D-BF90-C5D8F24654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6" y="6210130"/>
            <a:ext cx="8968085" cy="2759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F0C59B-04F6-4625-98E1-3A5809FD1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57357"/>
            <a:ext cx="8978671" cy="1660332"/>
          </a:xfrm>
          <a:prstGeom prst="rect">
            <a:avLst/>
          </a:prstGeom>
          <a:solidFill>
            <a:srgbClr val="0D0D0D">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43F10F-8757-1EC0-0C8F-F51AAD98A7D1}"/>
              </a:ext>
            </a:extLst>
          </p:cNvPr>
          <p:cNvSpPr>
            <a:spLocks noGrp="1"/>
          </p:cNvSpPr>
          <p:nvPr>
            <p:ph type="title"/>
          </p:nvPr>
        </p:nvSpPr>
        <p:spPr>
          <a:xfrm>
            <a:off x="680321" y="4714194"/>
            <a:ext cx="8129353" cy="1311176"/>
          </a:xfrm>
        </p:spPr>
        <p:txBody>
          <a:bodyPr anchor="b">
            <a:normAutofit fontScale="90000"/>
            <a:scene3d>
              <a:camera prst="orthographicFront"/>
              <a:lightRig rig="threePt" dir="t"/>
            </a:scene3d>
            <a:sp3d extrusionH="57150">
              <a:bevelT w="38100" h="38100" prst="angle"/>
            </a:sp3d>
          </a:bodyPr>
          <a:lstStyle/>
          <a:p>
            <a:pPr algn="r"/>
            <a:r>
              <a:rPr lang="he-IL" sz="12800" b="1" dirty="0">
                <a:effectLst>
                  <a:outerShdw blurRad="38100" dist="38100" dir="2700000" algn="tl">
                    <a:srgbClr val="000000">
                      <a:alpha val="43137"/>
                    </a:srgbClr>
                  </a:outerShdw>
                </a:effectLst>
                <a:latin typeface="SBL Hebrew"/>
              </a:rPr>
              <a:t>משֶׁה</a:t>
            </a:r>
            <a:r>
              <a:rPr lang="en-US" sz="8800" b="1" dirty="0">
                <a:solidFill>
                  <a:srgbClr val="FFFFFF"/>
                </a:solidFill>
                <a:effectLst>
                  <a:outerShdw blurRad="38100" dist="38100" dir="2700000" algn="tl">
                    <a:srgbClr val="000000">
                      <a:alpha val="43137"/>
                    </a:srgbClr>
                  </a:outerShdw>
                </a:effectLst>
              </a:rPr>
              <a:t>    </a:t>
            </a:r>
            <a:r>
              <a:rPr lang="en-US" sz="8900" b="1" dirty="0">
                <a:solidFill>
                  <a:srgbClr val="FFFFFF"/>
                </a:solidFill>
                <a:effectLst>
                  <a:outerShdw blurRad="38100" dist="38100" dir="2700000" algn="tl">
                    <a:srgbClr val="000000">
                      <a:alpha val="43137"/>
                    </a:srgbClr>
                  </a:outerShdw>
                </a:effectLst>
              </a:rPr>
              <a:t>Moses</a:t>
            </a:r>
            <a:endParaRPr lang="en-US" sz="4800" b="1" dirty="0">
              <a:solidFill>
                <a:srgbClr val="FFFFFF"/>
              </a:solidFill>
              <a:effectLst>
                <a:outerShdw blurRad="38100" dist="38100" dir="2700000" algn="tl">
                  <a:srgbClr val="000000">
                    <a:alpha val="43137"/>
                  </a:srgbClr>
                </a:outerShdw>
              </a:effectLst>
            </a:endParaRPr>
          </a:p>
        </p:txBody>
      </p:sp>
      <p:sp>
        <p:nvSpPr>
          <p:cNvPr id="16" name="Rectangle 15">
            <a:extLst>
              <a:ext uri="{FF2B5EF4-FFF2-40B4-BE49-F238E27FC236}">
                <a16:creationId xmlns:a16="http://schemas.microsoft.com/office/drawing/2014/main" id="{E94F92A3-106C-4644-B506-76132863E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6191468"/>
            <a:ext cx="30802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D9C4DB-091C-47D0-BDA8-3375FF998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4557357"/>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006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C433-9212-B0D0-4920-C11318AC361C}"/>
              </a:ext>
            </a:extLst>
          </p:cNvPr>
          <p:cNvSpPr>
            <a:spLocks noGrp="1"/>
          </p:cNvSpPr>
          <p:nvPr>
            <p:ph type="title"/>
          </p:nvPr>
        </p:nvSpPr>
        <p:spPr/>
        <p:txBody>
          <a:bodyPr/>
          <a:lstStyle/>
          <a:p>
            <a:r>
              <a:rPr lang="en-US" dirty="0"/>
              <a:t>Joseph</a:t>
            </a:r>
          </a:p>
        </p:txBody>
      </p:sp>
      <p:graphicFrame>
        <p:nvGraphicFramePr>
          <p:cNvPr id="4" name="Table 4">
            <a:extLst>
              <a:ext uri="{FF2B5EF4-FFF2-40B4-BE49-F238E27FC236}">
                <a16:creationId xmlns:a16="http://schemas.microsoft.com/office/drawing/2014/main" id="{36187C0A-A4B6-C0E6-C202-163C0FCA12E2}"/>
              </a:ext>
            </a:extLst>
          </p:cNvPr>
          <p:cNvGraphicFramePr>
            <a:graphicFrameLocks noGrp="1"/>
          </p:cNvGraphicFramePr>
          <p:nvPr>
            <p:extLst>
              <p:ext uri="{D42A27DB-BD31-4B8C-83A1-F6EECF244321}">
                <p14:modId xmlns:p14="http://schemas.microsoft.com/office/powerpoint/2010/main" val="403599853"/>
              </p:ext>
            </p:extLst>
          </p:nvPr>
        </p:nvGraphicFramePr>
        <p:xfrm>
          <a:off x="0" y="0"/>
          <a:ext cx="12192000" cy="7018004"/>
        </p:xfrm>
        <a:graphic>
          <a:graphicData uri="http://schemas.openxmlformats.org/drawingml/2006/table">
            <a:tbl>
              <a:tblPr firstRow="1" bandRow="1">
                <a:tableStyleId>{3C2FFA5D-87B4-456A-9821-1D502468CF0F}</a:tableStyleId>
              </a:tblPr>
              <a:tblGrid>
                <a:gridCol w="5269906">
                  <a:extLst>
                    <a:ext uri="{9D8B030D-6E8A-4147-A177-3AD203B41FA5}">
                      <a16:colId xmlns:a16="http://schemas.microsoft.com/office/drawing/2014/main" val="4294337385"/>
                    </a:ext>
                  </a:extLst>
                </a:gridCol>
                <a:gridCol w="826094">
                  <a:extLst>
                    <a:ext uri="{9D8B030D-6E8A-4147-A177-3AD203B41FA5}">
                      <a16:colId xmlns:a16="http://schemas.microsoft.com/office/drawing/2014/main" val="4261473485"/>
                    </a:ext>
                  </a:extLst>
                </a:gridCol>
                <a:gridCol w="5352661">
                  <a:extLst>
                    <a:ext uri="{9D8B030D-6E8A-4147-A177-3AD203B41FA5}">
                      <a16:colId xmlns:a16="http://schemas.microsoft.com/office/drawing/2014/main" val="2268857116"/>
                    </a:ext>
                  </a:extLst>
                </a:gridCol>
                <a:gridCol w="743339">
                  <a:extLst>
                    <a:ext uri="{9D8B030D-6E8A-4147-A177-3AD203B41FA5}">
                      <a16:colId xmlns:a16="http://schemas.microsoft.com/office/drawing/2014/main" val="3601224596"/>
                    </a:ext>
                  </a:extLst>
                </a:gridCol>
              </a:tblGrid>
              <a:tr h="932186">
                <a:tc>
                  <a:txBody>
                    <a:bodyPr/>
                    <a:lstStyle/>
                    <a:p>
                      <a:pPr algn="ctr"/>
                      <a:r>
                        <a:rPr lang="en-US" sz="4800" dirty="0">
                          <a:solidFill>
                            <a:schemeClr val="bg1"/>
                          </a:solidFill>
                        </a:rPr>
                        <a:t>Moses</a:t>
                      </a:r>
                      <a:endParaRPr lang="en-US" sz="2800" dirty="0">
                        <a:solidFill>
                          <a:schemeClr val="bg1"/>
                        </a:solidFill>
                      </a:endParaRPr>
                    </a:p>
                  </a:txBody>
                  <a:tcPr/>
                </a:tc>
                <a:tc>
                  <a:txBody>
                    <a:bodyPr/>
                    <a:lstStyle/>
                    <a:p>
                      <a:pPr algn="ctr"/>
                      <a:endParaRPr lang="en-US" sz="2000" dirty="0">
                        <a:solidFill>
                          <a:schemeClr val="bg1"/>
                        </a:solidFill>
                      </a:endParaRPr>
                    </a:p>
                  </a:txBody>
                  <a:tcPr/>
                </a:tc>
                <a:tc>
                  <a:txBody>
                    <a:bodyPr/>
                    <a:lstStyle/>
                    <a:p>
                      <a:pPr algn="ctr"/>
                      <a:r>
                        <a:rPr lang="en-US" sz="4800" dirty="0">
                          <a:solidFill>
                            <a:schemeClr val="bg1"/>
                          </a:solidFill>
                        </a:rPr>
                        <a:t>Jesus</a:t>
                      </a:r>
                    </a:p>
                  </a:txBody>
                  <a:tcPr/>
                </a:tc>
                <a:tc>
                  <a:txBody>
                    <a:bodyPr/>
                    <a:lstStyle/>
                    <a:p>
                      <a:pPr algn="ctr"/>
                      <a:endParaRPr lang="en-US" sz="2800" dirty="0">
                        <a:solidFill>
                          <a:schemeClr val="bg1"/>
                        </a:solidFill>
                      </a:endParaRPr>
                    </a:p>
                  </a:txBody>
                  <a:tcPr/>
                </a:tc>
                <a:extLst>
                  <a:ext uri="{0D108BD9-81ED-4DB2-BD59-A6C34878D82A}">
                    <a16:rowId xmlns:a16="http://schemas.microsoft.com/office/drawing/2014/main" val="3534472657"/>
                  </a:ext>
                </a:extLst>
              </a:tr>
              <a:tr h="932186">
                <a:tc>
                  <a:txBody>
                    <a:bodyPr/>
                    <a:lstStyle/>
                    <a:p>
                      <a:pPr algn="ctr"/>
                      <a:r>
                        <a:rPr lang="en-US" sz="2800" b="1" dirty="0">
                          <a:solidFill>
                            <a:schemeClr val="bg1"/>
                          </a:solidFill>
                          <a:effectLst>
                            <a:outerShdw blurRad="38100" dist="38100" dir="2700000" algn="tl">
                              <a:srgbClr val="000000">
                                <a:alpha val="43137"/>
                              </a:srgbClr>
                            </a:outerShdw>
                          </a:effectLst>
                        </a:rPr>
                        <a:t>A death sentence to baby boys by the king</a:t>
                      </a:r>
                    </a:p>
                  </a:txBody>
                  <a:tcPr/>
                </a:tc>
                <a:tc>
                  <a:txBody>
                    <a:bodyPr/>
                    <a:lstStyle/>
                    <a:p>
                      <a:pPr algn="ctr"/>
                      <a:r>
                        <a:rPr lang="en-US" sz="2000" dirty="0" err="1">
                          <a:solidFill>
                            <a:schemeClr val="bg1"/>
                          </a:solidFill>
                        </a:rPr>
                        <a:t>Exod</a:t>
                      </a:r>
                      <a:endParaRPr lang="en-US" sz="2000" dirty="0">
                        <a:solidFill>
                          <a:schemeClr val="bg1"/>
                        </a:solidFill>
                      </a:endParaRPr>
                    </a:p>
                    <a:p>
                      <a:pPr algn="ctr"/>
                      <a:r>
                        <a:rPr lang="en-US" sz="2000" dirty="0">
                          <a:solidFill>
                            <a:schemeClr val="bg1"/>
                          </a:solidFill>
                        </a:rPr>
                        <a:t>1:15,16</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A death sentence to baby boys by king</a:t>
                      </a:r>
                    </a:p>
                  </a:txBody>
                  <a:tcPr/>
                </a:tc>
                <a:tc>
                  <a:txBody>
                    <a:bodyPr/>
                    <a:lstStyle/>
                    <a:p>
                      <a:pPr algn="ctr"/>
                      <a:r>
                        <a:rPr lang="en-US" sz="2000" dirty="0">
                          <a:solidFill>
                            <a:schemeClr val="bg1"/>
                          </a:solidFill>
                        </a:rPr>
                        <a:t>Matt 2:16</a:t>
                      </a:r>
                    </a:p>
                  </a:txBody>
                  <a:tcPr/>
                </a:tc>
                <a:extLst>
                  <a:ext uri="{0D108BD9-81ED-4DB2-BD59-A6C34878D82A}">
                    <a16:rowId xmlns:a16="http://schemas.microsoft.com/office/drawing/2014/main" val="3896141830"/>
                  </a:ext>
                </a:extLst>
              </a:tr>
              <a:tr h="932186">
                <a:tc>
                  <a:txBody>
                    <a:bodyPr/>
                    <a:lstStyle/>
                    <a:p>
                      <a:pPr algn="ctr"/>
                      <a:r>
                        <a:rPr lang="en-US" sz="2800" b="1" dirty="0">
                          <a:solidFill>
                            <a:schemeClr val="bg1"/>
                          </a:solidFill>
                          <a:effectLst>
                            <a:outerShdw blurRad="38100" dist="38100" dir="2700000" algn="tl">
                              <a:srgbClr val="000000">
                                <a:alpha val="43137"/>
                              </a:srgbClr>
                            </a:outerShdw>
                          </a:effectLst>
                        </a:rPr>
                        <a:t>Spared from death by fleeing to the Egyptian palace</a:t>
                      </a:r>
                    </a:p>
                  </a:txBody>
                  <a:tcPr/>
                </a:tc>
                <a:tc>
                  <a:txBody>
                    <a:bodyPr/>
                    <a:lstStyle/>
                    <a:p>
                      <a:pPr algn="ctr"/>
                      <a:r>
                        <a:rPr lang="en-US" sz="2000" dirty="0">
                          <a:solidFill>
                            <a:schemeClr val="bg1"/>
                          </a:solidFill>
                        </a:rPr>
                        <a:t>2:1-10</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Spared from death by fleeing to Egypt</a:t>
                      </a:r>
                    </a:p>
                  </a:txBody>
                  <a:tcPr/>
                </a:tc>
                <a:tc>
                  <a:txBody>
                    <a:bodyPr/>
                    <a:lstStyle/>
                    <a:p>
                      <a:pPr algn="ctr"/>
                      <a:r>
                        <a:rPr lang="en-US" sz="2000" dirty="0">
                          <a:solidFill>
                            <a:schemeClr val="bg1"/>
                          </a:solidFill>
                        </a:rPr>
                        <a:t>Matt</a:t>
                      </a:r>
                    </a:p>
                    <a:p>
                      <a:pPr algn="ctr"/>
                      <a:r>
                        <a:rPr lang="en-US" sz="2000" dirty="0">
                          <a:solidFill>
                            <a:schemeClr val="bg1"/>
                          </a:solidFill>
                        </a:rPr>
                        <a:t>2:13</a:t>
                      </a:r>
                    </a:p>
                  </a:txBody>
                  <a:tcPr/>
                </a:tc>
                <a:extLst>
                  <a:ext uri="{0D108BD9-81ED-4DB2-BD59-A6C34878D82A}">
                    <a16:rowId xmlns:a16="http://schemas.microsoft.com/office/drawing/2014/main" val="363120045"/>
                  </a:ext>
                </a:extLst>
              </a:tr>
              <a:tr h="1043086">
                <a:tc>
                  <a:txBody>
                    <a:bodyPr/>
                    <a:lstStyle/>
                    <a:p>
                      <a:pPr algn="ctr"/>
                      <a:r>
                        <a:rPr lang="en-US" sz="2800" b="1" dirty="0">
                          <a:solidFill>
                            <a:schemeClr val="bg1"/>
                          </a:solidFill>
                          <a:effectLst>
                            <a:outerShdw blurRad="38100" dist="38100" dir="2700000" algn="tl">
                              <a:srgbClr val="000000">
                                <a:alpha val="43137"/>
                              </a:srgbClr>
                            </a:outerShdw>
                          </a:effectLst>
                        </a:rPr>
                        <a:t>Performed signs that he was sent from God</a:t>
                      </a:r>
                    </a:p>
                  </a:txBody>
                  <a:tcPr/>
                </a:tc>
                <a:tc>
                  <a:txBody>
                    <a:bodyPr/>
                    <a:lstStyle/>
                    <a:p>
                      <a:pPr algn="ctr"/>
                      <a:r>
                        <a:rPr lang="en-US" sz="2000" dirty="0">
                          <a:solidFill>
                            <a:schemeClr val="bg1"/>
                          </a:solidFill>
                        </a:rPr>
                        <a:t>Ch. 7-10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effectLst>
                            <a:outerShdw blurRad="38100" dist="38100" dir="2700000" algn="tl">
                              <a:srgbClr val="000000">
                                <a:alpha val="43137"/>
                              </a:srgbClr>
                            </a:outerShdw>
                          </a:effectLst>
                        </a:rPr>
                        <a:t>Performed signs that He was sent from God</a:t>
                      </a:r>
                    </a:p>
                  </a:txBody>
                  <a:tcPr/>
                </a:tc>
                <a:tc>
                  <a:txBody>
                    <a:bodyPr/>
                    <a:lstStyle/>
                    <a:p>
                      <a:pPr algn="ctr"/>
                      <a:r>
                        <a:rPr lang="en-US" sz="1800" dirty="0">
                          <a:solidFill>
                            <a:schemeClr val="bg1"/>
                          </a:solidFill>
                        </a:rPr>
                        <a:t>John 20:30-31</a:t>
                      </a:r>
                    </a:p>
                  </a:txBody>
                  <a:tcPr/>
                </a:tc>
                <a:extLst>
                  <a:ext uri="{0D108BD9-81ED-4DB2-BD59-A6C34878D82A}">
                    <a16:rowId xmlns:a16="http://schemas.microsoft.com/office/drawing/2014/main" val="1081582335"/>
                  </a:ext>
                </a:extLst>
              </a:tr>
              <a:tr h="1043086">
                <a:tc>
                  <a:txBody>
                    <a:bodyPr/>
                    <a:lstStyle/>
                    <a:p>
                      <a:pPr algn="ctr"/>
                      <a:r>
                        <a:rPr lang="en-US" sz="2800" b="1" dirty="0">
                          <a:solidFill>
                            <a:schemeClr val="bg1"/>
                          </a:solidFill>
                          <a:effectLst>
                            <a:outerShdw blurRad="38100" dist="38100" dir="2700000" algn="tl">
                              <a:srgbClr val="000000">
                                <a:alpha val="43137"/>
                              </a:srgbClr>
                            </a:outerShdw>
                          </a:effectLst>
                        </a:rPr>
                        <a:t>Led Israel out of captivity from Egypt</a:t>
                      </a:r>
                    </a:p>
                  </a:txBody>
                  <a:tcPr/>
                </a:tc>
                <a:tc>
                  <a:txBody>
                    <a:bodyPr/>
                    <a:lstStyle/>
                    <a:p>
                      <a:pPr algn="ctr"/>
                      <a:r>
                        <a:rPr lang="en-US" sz="1800" dirty="0">
                          <a:solidFill>
                            <a:schemeClr val="bg1"/>
                          </a:solidFill>
                        </a:rPr>
                        <a:t>12:51</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Freed the world from captivity of sin</a:t>
                      </a:r>
                    </a:p>
                  </a:txBody>
                  <a:tcPr/>
                </a:tc>
                <a:tc>
                  <a:txBody>
                    <a:bodyPr/>
                    <a:lstStyle/>
                    <a:p>
                      <a:pPr algn="ctr"/>
                      <a:r>
                        <a:rPr lang="en-US" sz="2000" dirty="0">
                          <a:solidFill>
                            <a:schemeClr val="bg1"/>
                          </a:solidFill>
                        </a:rPr>
                        <a:t>John 3:16</a:t>
                      </a:r>
                    </a:p>
                  </a:txBody>
                  <a:tcPr/>
                </a:tc>
                <a:extLst>
                  <a:ext uri="{0D108BD9-81ED-4DB2-BD59-A6C34878D82A}">
                    <a16:rowId xmlns:a16="http://schemas.microsoft.com/office/drawing/2014/main" val="1873076575"/>
                  </a:ext>
                </a:extLst>
              </a:tr>
              <a:tr h="932186">
                <a:tc>
                  <a:txBody>
                    <a:bodyPr/>
                    <a:lstStyle/>
                    <a:p>
                      <a:pPr algn="ctr"/>
                      <a:r>
                        <a:rPr lang="en-US" sz="2800" b="1" dirty="0">
                          <a:solidFill>
                            <a:schemeClr val="bg1"/>
                          </a:solidFill>
                          <a:effectLst>
                            <a:outerShdw blurRad="38100" dist="38100" dir="2700000" algn="tl">
                              <a:srgbClr val="000000">
                                <a:alpha val="43137"/>
                              </a:srgbClr>
                            </a:outerShdw>
                          </a:effectLst>
                        </a:rPr>
                        <a:t>Provided the Law of God</a:t>
                      </a:r>
                    </a:p>
                  </a:txBody>
                  <a:tcPr/>
                </a:tc>
                <a:tc>
                  <a:txBody>
                    <a:bodyPr/>
                    <a:lstStyle/>
                    <a:p>
                      <a:pPr algn="ctr"/>
                      <a:r>
                        <a:rPr lang="en-US" sz="2000" dirty="0">
                          <a:solidFill>
                            <a:schemeClr val="bg1"/>
                          </a:solidFill>
                        </a:rPr>
                        <a:t>Exod.</a:t>
                      </a:r>
                    </a:p>
                    <a:p>
                      <a:pPr algn="ctr"/>
                      <a:r>
                        <a:rPr lang="en-US" sz="2000" dirty="0">
                          <a:solidFill>
                            <a:schemeClr val="bg1"/>
                          </a:solidFill>
                        </a:rPr>
                        <a:t>-Deut.</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Fulfilled the Law of God</a:t>
                      </a:r>
                    </a:p>
                  </a:txBody>
                  <a:tcPr/>
                </a:tc>
                <a:tc>
                  <a:txBody>
                    <a:bodyPr/>
                    <a:lstStyle/>
                    <a:p>
                      <a:pPr algn="ctr"/>
                      <a:r>
                        <a:rPr lang="en-US" sz="2000" dirty="0">
                          <a:solidFill>
                            <a:schemeClr val="bg1"/>
                          </a:solidFill>
                        </a:rPr>
                        <a:t>Matt 5:17</a:t>
                      </a:r>
                    </a:p>
                  </a:txBody>
                  <a:tcPr/>
                </a:tc>
                <a:extLst>
                  <a:ext uri="{0D108BD9-81ED-4DB2-BD59-A6C34878D82A}">
                    <a16:rowId xmlns:a16="http://schemas.microsoft.com/office/drawing/2014/main" val="3691828497"/>
                  </a:ext>
                </a:extLst>
              </a:tr>
              <a:tr h="1043086">
                <a:tc>
                  <a:txBody>
                    <a:bodyPr/>
                    <a:lstStyle/>
                    <a:p>
                      <a:pPr algn="ctr"/>
                      <a:r>
                        <a:rPr lang="en-US" sz="2800" b="1" dirty="0">
                          <a:solidFill>
                            <a:schemeClr val="bg1"/>
                          </a:solidFill>
                          <a:effectLst>
                            <a:outerShdw blurRad="38100" dist="38100" dir="2700000" algn="tl">
                              <a:srgbClr val="000000">
                                <a:alpha val="43137"/>
                              </a:srgbClr>
                            </a:outerShdw>
                          </a:effectLst>
                        </a:rPr>
                        <a:t>Provided the sacrifices  </a:t>
                      </a:r>
                    </a:p>
                  </a:txBody>
                  <a:tcPr/>
                </a:tc>
                <a:tc>
                  <a:txBody>
                    <a:bodyPr/>
                    <a:lstStyle/>
                    <a:p>
                      <a:pPr algn="ctr"/>
                      <a:r>
                        <a:rPr lang="en-US" sz="2000" dirty="0">
                          <a:solidFill>
                            <a:schemeClr val="bg1"/>
                          </a:solidFill>
                        </a:rPr>
                        <a:t>Exod.- Deut.</a:t>
                      </a:r>
                    </a:p>
                  </a:txBody>
                  <a:tcPr/>
                </a:tc>
                <a:tc>
                  <a:txBody>
                    <a:bodyPr/>
                    <a:lstStyle/>
                    <a:p>
                      <a:pPr algn="ctr"/>
                      <a:r>
                        <a:rPr lang="en-US" sz="2800" b="1" dirty="0">
                          <a:solidFill>
                            <a:schemeClr val="bg1"/>
                          </a:solidFill>
                          <a:effectLst>
                            <a:outerShdw blurRad="38100" dist="38100" dir="2700000" algn="tl">
                              <a:srgbClr val="000000">
                                <a:alpha val="43137"/>
                              </a:srgbClr>
                            </a:outerShdw>
                          </a:effectLst>
                        </a:rPr>
                        <a:t>Fulfilled the Sacrifices</a:t>
                      </a:r>
                    </a:p>
                  </a:txBody>
                  <a:tcPr/>
                </a:tc>
                <a:tc>
                  <a:txBody>
                    <a:bodyPr/>
                    <a:lstStyle/>
                    <a:p>
                      <a:pPr algn="ctr"/>
                      <a:r>
                        <a:rPr lang="en-US" sz="2000" dirty="0">
                          <a:solidFill>
                            <a:schemeClr val="bg1"/>
                          </a:solidFill>
                        </a:rPr>
                        <a:t>Heb</a:t>
                      </a:r>
                    </a:p>
                    <a:p>
                      <a:pPr algn="ctr"/>
                      <a:r>
                        <a:rPr lang="en-US" sz="2000" dirty="0">
                          <a:solidFill>
                            <a:schemeClr val="bg1"/>
                          </a:solidFill>
                        </a:rPr>
                        <a:t>9,10</a:t>
                      </a:r>
                    </a:p>
                  </a:txBody>
                  <a:tcPr/>
                </a:tc>
                <a:extLst>
                  <a:ext uri="{0D108BD9-81ED-4DB2-BD59-A6C34878D82A}">
                    <a16:rowId xmlns:a16="http://schemas.microsoft.com/office/drawing/2014/main" val="4293932184"/>
                  </a:ext>
                </a:extLst>
              </a:tr>
            </a:tbl>
          </a:graphicData>
        </a:graphic>
      </p:graphicFrame>
    </p:spTree>
    <p:extLst>
      <p:ext uri="{BB962C8B-B14F-4D97-AF65-F5344CB8AC3E}">
        <p14:creationId xmlns:p14="http://schemas.microsoft.com/office/powerpoint/2010/main" val="269596591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2836</TotalTime>
  <Words>812</Words>
  <Application>Microsoft Office PowerPoint</Application>
  <PresentationFormat>Widescreen</PresentationFormat>
  <Paragraphs>148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SBL Hebrew</vt:lpstr>
      <vt:lpstr>Times New Roman</vt:lpstr>
      <vt:lpstr>Trebuchet MS</vt:lpstr>
      <vt:lpstr>Berlin</vt:lpstr>
      <vt:lpstr>נָבָא</vt:lpstr>
      <vt:lpstr>Typology</vt:lpstr>
      <vt:lpstr>Objective</vt:lpstr>
      <vt:lpstr>Rationale </vt:lpstr>
      <vt:lpstr>יוֹסֵף    Joseph</vt:lpstr>
      <vt:lpstr>Joseph</vt:lpstr>
      <vt:lpstr>Double Fulfillment of Prophecy</vt:lpstr>
      <vt:lpstr>משֶׁה    Moses</vt:lpstr>
      <vt:lpstr>Joseph</vt:lpstr>
      <vt:lpstr>Joseph</vt:lpstr>
      <vt:lpstr>יוֹנָה    Jonah</vt:lpstr>
      <vt:lpstr>Joseph</vt:lpstr>
      <vt:lpstr>Jonah 3:1-6</vt:lpstr>
      <vt:lpstr>Jesus, the Better…</vt:lpstr>
      <vt:lpstr>The Unity of Scripture</vt:lpstr>
      <vt:lpstr>Conclusion</vt:lpstr>
      <vt:lpstr>Objective</vt:lpstr>
      <vt:lpstr>Rationale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נָבָא</dc:title>
  <dc:creator>Joseph Peters</dc:creator>
  <cp:lastModifiedBy>Admin</cp:lastModifiedBy>
  <cp:revision>2</cp:revision>
  <dcterms:created xsi:type="dcterms:W3CDTF">2022-06-21T15:28:58Z</dcterms:created>
  <dcterms:modified xsi:type="dcterms:W3CDTF">2022-06-27T15:55:36Z</dcterms:modified>
</cp:coreProperties>
</file>