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3" r:id="rId6"/>
    <p:sldId id="260" r:id="rId7"/>
    <p:sldId id="266" r:id="rId8"/>
    <p:sldId id="267" r:id="rId9"/>
    <p:sldId id="271" r:id="rId10"/>
    <p:sldId id="268" r:id="rId11"/>
    <p:sldId id="264" r:id="rId12"/>
    <p:sldId id="269" r:id="rId13"/>
    <p:sldId id="272" r:id="rId14"/>
    <p:sldId id="274" r:id="rId15"/>
    <p:sldId id="275" r:id="rId16"/>
    <p:sldId id="276" r:id="rId17"/>
    <p:sldId id="277" r:id="rId18"/>
    <p:sldId id="278" r:id="rId19"/>
    <p:sldId id="279" r:id="rId20"/>
    <p:sldId id="265" r:id="rId21"/>
    <p:sldId id="280" r:id="rId22"/>
    <p:sldId id="281" r:id="rId23"/>
    <p:sldId id="283" r:id="rId24"/>
    <p:sldId id="284"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958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8" d="100"/>
          <a:sy n="78" d="100"/>
        </p:scale>
        <p:origin x="77" y="16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2.jpg"/></Relationships>
</file>

<file path=ppt/diagrams/_rels/data2.xml.rels><?xml version="1.0" encoding="UTF-8" standalone="yes"?>
<Relationships xmlns="http://schemas.openxmlformats.org/package/2006/relationships"><Relationship Id="rId1" Type="http://schemas.openxmlformats.org/officeDocument/2006/relationships/image" Target="../media/image2.jpg"/></Relationships>
</file>

<file path=ppt/diagrams/_rels/data3.xml.rels><?xml version="1.0" encoding="UTF-8" standalone="yes"?>
<Relationships xmlns="http://schemas.openxmlformats.org/package/2006/relationships"><Relationship Id="rId1" Type="http://schemas.openxmlformats.org/officeDocument/2006/relationships/image" Target="../media/image2.jp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g"/></Relationships>
</file>

<file path=ppt/diagrams/_rels/drawing2.xml.rels><?xml version="1.0" encoding="UTF-8" standalone="yes"?>
<Relationships xmlns="http://schemas.openxmlformats.org/package/2006/relationships"><Relationship Id="rId1" Type="http://schemas.openxmlformats.org/officeDocument/2006/relationships/image" Target="../media/image2.jp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D4AAEF-A465-47A6-9697-D28FA6E59AAA}"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031EFE5F-588D-40EC-9F1E-350E5ED58CC1}">
      <dgm:prSet/>
      <dgm:spPr>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effectLst>
          <a:innerShdw blurRad="952500" dist="444500" dir="13500000">
            <a:prstClr val="black">
              <a:alpha val="85000"/>
            </a:prstClr>
          </a:innerShdw>
        </a:effectLst>
      </dgm:spPr>
      <dgm:t>
        <a:bodyPr/>
        <a:lstStyle/>
        <a:p>
          <a:r>
            <a:rPr lang="en-US" b="1" dirty="0">
              <a:effectLst>
                <a:outerShdw blurRad="38100" dist="38100" dir="2700000" algn="tl">
                  <a:srgbClr val="000000">
                    <a:alpha val="43137"/>
                  </a:srgbClr>
                </a:outerShdw>
              </a:effectLst>
            </a:rPr>
            <a:t>So, why should Christians do good works?</a:t>
          </a:r>
        </a:p>
      </dgm:t>
    </dgm:pt>
    <dgm:pt modelId="{127EA17E-FC17-4963-8618-34F616BAC595}" type="parTrans" cxnId="{3DCAC59E-F95F-4C85-BDF6-BE8DE4273998}">
      <dgm:prSet/>
      <dgm:spPr/>
      <dgm:t>
        <a:bodyPr/>
        <a:lstStyle/>
        <a:p>
          <a:endParaRPr lang="en-US"/>
        </a:p>
      </dgm:t>
    </dgm:pt>
    <dgm:pt modelId="{1700F11A-B525-4752-A3EE-65CAB57D7054}" type="sibTrans" cxnId="{3DCAC59E-F95F-4C85-BDF6-BE8DE4273998}">
      <dgm:prSet/>
      <dgm:spPr/>
      <dgm:t>
        <a:bodyPr/>
        <a:lstStyle/>
        <a:p>
          <a:endParaRPr lang="en-US"/>
        </a:p>
      </dgm:t>
    </dgm:pt>
    <dgm:pt modelId="{2D230FE3-6DB9-435D-B3DE-FD3860488834}">
      <dgm:prSet/>
      <dgm:spPr>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effectLst>
          <a:innerShdw blurRad="952500" dist="444500" dir="13500000">
            <a:prstClr val="black">
              <a:alpha val="85000"/>
            </a:prstClr>
          </a:innerShdw>
        </a:effectLst>
      </dgm:spPr>
      <dgm:t>
        <a:bodyPr/>
        <a:lstStyle/>
        <a:p>
          <a:r>
            <a:rPr lang="en-US" b="1" dirty="0">
              <a:effectLst>
                <a:outerShdw blurRad="38100" dist="38100" dir="2700000" algn="tl">
                  <a:srgbClr val="000000">
                    <a:alpha val="43137"/>
                  </a:srgbClr>
                </a:outerShdw>
              </a:effectLst>
            </a:rPr>
            <a:t>For these three reasons</a:t>
          </a:r>
        </a:p>
      </dgm:t>
    </dgm:pt>
    <dgm:pt modelId="{FE0A9699-C4D1-446D-9C74-E28B03604CEB}" type="parTrans" cxnId="{82DE17C1-2A19-4B7B-97D7-2D984B582459}">
      <dgm:prSet/>
      <dgm:spPr/>
      <dgm:t>
        <a:bodyPr/>
        <a:lstStyle/>
        <a:p>
          <a:endParaRPr lang="en-US"/>
        </a:p>
      </dgm:t>
    </dgm:pt>
    <dgm:pt modelId="{93C8DC42-65E8-4719-84C0-12C8D85D8A0A}" type="sibTrans" cxnId="{82DE17C1-2A19-4B7B-97D7-2D984B582459}">
      <dgm:prSet/>
      <dgm:spPr/>
      <dgm:t>
        <a:bodyPr/>
        <a:lstStyle/>
        <a:p>
          <a:endParaRPr lang="en-US"/>
        </a:p>
      </dgm:t>
    </dgm:pt>
    <dgm:pt modelId="{92A6D268-AFB7-4F2B-9A53-F30FE005DFBC}" type="pres">
      <dgm:prSet presAssocID="{A2D4AAEF-A465-47A6-9697-D28FA6E59AAA}" presName="linear" presStyleCnt="0">
        <dgm:presLayoutVars>
          <dgm:dir/>
          <dgm:animLvl val="lvl"/>
          <dgm:resizeHandles val="exact"/>
        </dgm:presLayoutVars>
      </dgm:prSet>
      <dgm:spPr/>
    </dgm:pt>
    <dgm:pt modelId="{6B33611B-27E0-4715-9D05-28A6D7D95A7C}" type="pres">
      <dgm:prSet presAssocID="{031EFE5F-588D-40EC-9F1E-350E5ED58CC1}" presName="parentLin" presStyleCnt="0"/>
      <dgm:spPr/>
    </dgm:pt>
    <dgm:pt modelId="{A8445D19-C77B-4A4D-9BE8-24E933FD5150}" type="pres">
      <dgm:prSet presAssocID="{031EFE5F-588D-40EC-9F1E-350E5ED58CC1}" presName="parentLeftMargin" presStyleLbl="node1" presStyleIdx="0" presStyleCnt="2"/>
      <dgm:spPr/>
    </dgm:pt>
    <dgm:pt modelId="{B48B17DA-D17C-44F6-876B-F26402E05AA0}" type="pres">
      <dgm:prSet presAssocID="{031EFE5F-588D-40EC-9F1E-350E5ED58CC1}" presName="parentText" presStyleLbl="node1" presStyleIdx="0" presStyleCnt="2">
        <dgm:presLayoutVars>
          <dgm:chMax val="0"/>
          <dgm:bulletEnabled val="1"/>
        </dgm:presLayoutVars>
      </dgm:prSet>
      <dgm:spPr/>
    </dgm:pt>
    <dgm:pt modelId="{745CD766-5072-4F55-9626-A1022B5BDFF0}" type="pres">
      <dgm:prSet presAssocID="{031EFE5F-588D-40EC-9F1E-350E5ED58CC1}" presName="negativeSpace" presStyleCnt="0"/>
      <dgm:spPr/>
    </dgm:pt>
    <dgm:pt modelId="{881DF925-7814-471C-B87B-106E04BA14EC}" type="pres">
      <dgm:prSet presAssocID="{031EFE5F-588D-40EC-9F1E-350E5ED58CC1}" presName="childText" presStyleLbl="conFgAcc1" presStyleIdx="0" presStyleCnt="2">
        <dgm:presLayoutVars>
          <dgm:bulletEnabled val="1"/>
        </dgm:presLayoutVars>
      </dgm:prSet>
      <dgm:spPr/>
    </dgm:pt>
    <dgm:pt modelId="{F527A541-7BF8-4071-AEA5-8EB20C17B3CB}" type="pres">
      <dgm:prSet presAssocID="{1700F11A-B525-4752-A3EE-65CAB57D7054}" presName="spaceBetweenRectangles" presStyleCnt="0"/>
      <dgm:spPr/>
    </dgm:pt>
    <dgm:pt modelId="{3AF9D936-5EA3-4E7F-9DF6-74C50B3F57A6}" type="pres">
      <dgm:prSet presAssocID="{2D230FE3-6DB9-435D-B3DE-FD3860488834}" presName="parentLin" presStyleCnt="0"/>
      <dgm:spPr/>
    </dgm:pt>
    <dgm:pt modelId="{B34CB511-88C5-426C-BBA0-A7D9CFA511D3}" type="pres">
      <dgm:prSet presAssocID="{2D230FE3-6DB9-435D-B3DE-FD3860488834}" presName="parentLeftMargin" presStyleLbl="node1" presStyleIdx="0" presStyleCnt="2"/>
      <dgm:spPr/>
    </dgm:pt>
    <dgm:pt modelId="{C6C6E9F2-34F2-4B82-A3B6-17A2B1B17A0B}" type="pres">
      <dgm:prSet presAssocID="{2D230FE3-6DB9-435D-B3DE-FD3860488834}" presName="parentText" presStyleLbl="node1" presStyleIdx="1" presStyleCnt="2">
        <dgm:presLayoutVars>
          <dgm:chMax val="0"/>
          <dgm:bulletEnabled val="1"/>
        </dgm:presLayoutVars>
      </dgm:prSet>
      <dgm:spPr/>
    </dgm:pt>
    <dgm:pt modelId="{95005431-6ED5-4A68-A92B-30FA156A56B4}" type="pres">
      <dgm:prSet presAssocID="{2D230FE3-6DB9-435D-B3DE-FD3860488834}" presName="negativeSpace" presStyleCnt="0"/>
      <dgm:spPr/>
    </dgm:pt>
    <dgm:pt modelId="{78AEA4A2-3C8A-498C-B533-80F9F64EB666}" type="pres">
      <dgm:prSet presAssocID="{2D230FE3-6DB9-435D-B3DE-FD3860488834}" presName="childText" presStyleLbl="conFgAcc1" presStyleIdx="1" presStyleCnt="2">
        <dgm:presLayoutVars>
          <dgm:bulletEnabled val="1"/>
        </dgm:presLayoutVars>
      </dgm:prSet>
      <dgm:spPr/>
    </dgm:pt>
  </dgm:ptLst>
  <dgm:cxnLst>
    <dgm:cxn modelId="{D1DB495D-7C09-46DA-A960-A8A83EB435A8}" type="presOf" srcId="{2D230FE3-6DB9-435D-B3DE-FD3860488834}" destId="{C6C6E9F2-34F2-4B82-A3B6-17A2B1B17A0B}" srcOrd="1" destOrd="0" presId="urn:microsoft.com/office/officeart/2005/8/layout/list1"/>
    <dgm:cxn modelId="{EBCB4761-06A3-4202-B966-D74A709745E2}" type="presOf" srcId="{2D230FE3-6DB9-435D-B3DE-FD3860488834}" destId="{B34CB511-88C5-426C-BBA0-A7D9CFA511D3}" srcOrd="0" destOrd="0" presId="urn:microsoft.com/office/officeart/2005/8/layout/list1"/>
    <dgm:cxn modelId="{BAD88F67-DB79-4DCE-AEF6-DC4A2DFB30BF}" type="presOf" srcId="{031EFE5F-588D-40EC-9F1E-350E5ED58CC1}" destId="{B48B17DA-D17C-44F6-876B-F26402E05AA0}" srcOrd="1" destOrd="0" presId="urn:microsoft.com/office/officeart/2005/8/layout/list1"/>
    <dgm:cxn modelId="{3DCAC59E-F95F-4C85-BDF6-BE8DE4273998}" srcId="{A2D4AAEF-A465-47A6-9697-D28FA6E59AAA}" destId="{031EFE5F-588D-40EC-9F1E-350E5ED58CC1}" srcOrd="0" destOrd="0" parTransId="{127EA17E-FC17-4963-8618-34F616BAC595}" sibTransId="{1700F11A-B525-4752-A3EE-65CAB57D7054}"/>
    <dgm:cxn modelId="{82DE17C1-2A19-4B7B-97D7-2D984B582459}" srcId="{A2D4AAEF-A465-47A6-9697-D28FA6E59AAA}" destId="{2D230FE3-6DB9-435D-B3DE-FD3860488834}" srcOrd="1" destOrd="0" parTransId="{FE0A9699-C4D1-446D-9C74-E28B03604CEB}" sibTransId="{93C8DC42-65E8-4719-84C0-12C8D85D8A0A}"/>
    <dgm:cxn modelId="{CC4D09CA-16C4-44A4-BE3D-6D21C8334E3E}" type="presOf" srcId="{A2D4AAEF-A465-47A6-9697-D28FA6E59AAA}" destId="{92A6D268-AFB7-4F2B-9A53-F30FE005DFBC}" srcOrd="0" destOrd="0" presId="urn:microsoft.com/office/officeart/2005/8/layout/list1"/>
    <dgm:cxn modelId="{8F5DA0E4-DE49-4B83-AA89-6BCEC24BFACD}" type="presOf" srcId="{031EFE5F-588D-40EC-9F1E-350E5ED58CC1}" destId="{A8445D19-C77B-4A4D-9BE8-24E933FD5150}" srcOrd="0" destOrd="0" presId="urn:microsoft.com/office/officeart/2005/8/layout/list1"/>
    <dgm:cxn modelId="{BD7FB3ED-07B2-4FEC-8861-523AAEF3E7BF}" type="presParOf" srcId="{92A6D268-AFB7-4F2B-9A53-F30FE005DFBC}" destId="{6B33611B-27E0-4715-9D05-28A6D7D95A7C}" srcOrd="0" destOrd="0" presId="urn:microsoft.com/office/officeart/2005/8/layout/list1"/>
    <dgm:cxn modelId="{A1AD1684-4B2B-4EEF-989E-169B421D9350}" type="presParOf" srcId="{6B33611B-27E0-4715-9D05-28A6D7D95A7C}" destId="{A8445D19-C77B-4A4D-9BE8-24E933FD5150}" srcOrd="0" destOrd="0" presId="urn:microsoft.com/office/officeart/2005/8/layout/list1"/>
    <dgm:cxn modelId="{4A914D8C-453C-4597-8D72-79B337AF9076}" type="presParOf" srcId="{6B33611B-27E0-4715-9D05-28A6D7D95A7C}" destId="{B48B17DA-D17C-44F6-876B-F26402E05AA0}" srcOrd="1" destOrd="0" presId="urn:microsoft.com/office/officeart/2005/8/layout/list1"/>
    <dgm:cxn modelId="{EDFB20E4-9299-4A90-A889-F4ED56B5517B}" type="presParOf" srcId="{92A6D268-AFB7-4F2B-9A53-F30FE005DFBC}" destId="{745CD766-5072-4F55-9626-A1022B5BDFF0}" srcOrd="1" destOrd="0" presId="urn:microsoft.com/office/officeart/2005/8/layout/list1"/>
    <dgm:cxn modelId="{57DA3D59-C0DD-423C-A648-D5B9B8EAD167}" type="presParOf" srcId="{92A6D268-AFB7-4F2B-9A53-F30FE005DFBC}" destId="{881DF925-7814-471C-B87B-106E04BA14EC}" srcOrd="2" destOrd="0" presId="urn:microsoft.com/office/officeart/2005/8/layout/list1"/>
    <dgm:cxn modelId="{66BA7620-2ABD-4E1F-BABC-1BFFAA63F7BD}" type="presParOf" srcId="{92A6D268-AFB7-4F2B-9A53-F30FE005DFBC}" destId="{F527A541-7BF8-4071-AEA5-8EB20C17B3CB}" srcOrd="3" destOrd="0" presId="urn:microsoft.com/office/officeart/2005/8/layout/list1"/>
    <dgm:cxn modelId="{E8E7431E-0AAA-48DA-808C-A859B0418EF0}" type="presParOf" srcId="{92A6D268-AFB7-4F2B-9A53-F30FE005DFBC}" destId="{3AF9D936-5EA3-4E7F-9DF6-74C50B3F57A6}" srcOrd="4" destOrd="0" presId="urn:microsoft.com/office/officeart/2005/8/layout/list1"/>
    <dgm:cxn modelId="{E4BA3292-6FDC-4B2B-B6AF-C4B1999836F4}" type="presParOf" srcId="{3AF9D936-5EA3-4E7F-9DF6-74C50B3F57A6}" destId="{B34CB511-88C5-426C-BBA0-A7D9CFA511D3}" srcOrd="0" destOrd="0" presId="urn:microsoft.com/office/officeart/2005/8/layout/list1"/>
    <dgm:cxn modelId="{4488C244-F7ED-4BC5-A9E3-56652EFC1A2D}" type="presParOf" srcId="{3AF9D936-5EA3-4E7F-9DF6-74C50B3F57A6}" destId="{C6C6E9F2-34F2-4B82-A3B6-17A2B1B17A0B}" srcOrd="1" destOrd="0" presId="urn:microsoft.com/office/officeart/2005/8/layout/list1"/>
    <dgm:cxn modelId="{726F288C-6043-4A2C-8D7B-008A3EF38972}" type="presParOf" srcId="{92A6D268-AFB7-4F2B-9A53-F30FE005DFBC}" destId="{95005431-6ED5-4A68-A92B-30FA156A56B4}" srcOrd="5" destOrd="0" presId="urn:microsoft.com/office/officeart/2005/8/layout/list1"/>
    <dgm:cxn modelId="{EE502313-DD29-44D7-8C8A-BAB99A42B5D9}" type="presParOf" srcId="{92A6D268-AFB7-4F2B-9A53-F30FE005DFBC}" destId="{78AEA4A2-3C8A-498C-B533-80F9F64EB666}"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5A5976CF-2D30-49ED-8C6C-CB98EFDC11BB}" type="doc">
      <dgm:prSet loTypeId="urn:microsoft.com/office/officeart/2016/7/layout/VerticalHollowActionList" loCatId="List" qsTypeId="urn:microsoft.com/office/officeart/2005/8/quickstyle/simple4" qsCatId="simple" csTypeId="urn:microsoft.com/office/officeart/2005/8/colors/colorful1" csCatId="colorful" phldr="1"/>
      <dgm:spPr/>
      <dgm:t>
        <a:bodyPr/>
        <a:lstStyle/>
        <a:p>
          <a:endParaRPr lang="en-US"/>
        </a:p>
      </dgm:t>
    </dgm:pt>
    <dgm:pt modelId="{E55C0C24-CA90-4BA1-A317-E58C70F2E2FC}">
      <dgm:prSet/>
      <dgm:spPr/>
      <dgm:t>
        <a:bodyPr/>
        <a:lstStyle/>
        <a:p>
          <a:r>
            <a:rPr lang="en-US" dirty="0"/>
            <a:t>1</a:t>
          </a:r>
        </a:p>
      </dgm:t>
    </dgm:pt>
    <dgm:pt modelId="{3A1F31B7-1714-41B7-9364-38B5E659AE3D}" type="parTrans" cxnId="{5331DE21-FA1F-4513-B345-629595CB6182}">
      <dgm:prSet/>
      <dgm:spPr/>
      <dgm:t>
        <a:bodyPr/>
        <a:lstStyle/>
        <a:p>
          <a:endParaRPr lang="en-US"/>
        </a:p>
      </dgm:t>
    </dgm:pt>
    <dgm:pt modelId="{47265733-D149-4409-B19C-91DC6429B094}" type="sibTrans" cxnId="{5331DE21-FA1F-4513-B345-629595CB6182}">
      <dgm:prSet/>
      <dgm:spPr/>
      <dgm:t>
        <a:bodyPr/>
        <a:lstStyle/>
        <a:p>
          <a:endParaRPr lang="en-US"/>
        </a:p>
      </dgm:t>
    </dgm:pt>
    <dgm:pt modelId="{522FDFBD-1DCD-4711-834A-119BC9A2AA88}">
      <dgm:prSet custT="1"/>
      <dgm:spPr>
        <a:blipFill rotWithShape="0">
          <a:blip xmlns:r="http://schemas.openxmlformats.org/officeDocument/2006/relationships" r:embed="rId1"/>
          <a:stretch>
            <a:fillRect/>
          </a:stretch>
        </a:blipFill>
        <a:effectLst>
          <a:innerShdw blurRad="1219200" dist="508000" dir="13980000">
            <a:prstClr val="black"/>
          </a:innerShdw>
        </a:effectLst>
      </dgm:spPr>
      <dgm:t>
        <a:bodyPr/>
        <a:lstStyle/>
        <a:p>
          <a:r>
            <a:rPr lang="en-US" sz="3600" b="1" dirty="0">
              <a:effectLst>
                <a:outerShdw blurRad="38100" dist="38100" dir="2700000" algn="tl">
                  <a:srgbClr val="000000">
                    <a:alpha val="43137"/>
                  </a:srgbClr>
                </a:outerShdw>
              </a:effectLst>
            </a:rPr>
            <a:t>For Ourselves</a:t>
          </a:r>
        </a:p>
      </dgm:t>
    </dgm:pt>
    <dgm:pt modelId="{DA7DCE4B-01B8-46FA-83CF-70637098EB39}" type="parTrans" cxnId="{561F1D8F-1BDB-43E6-9811-CB6CF69FB18C}">
      <dgm:prSet/>
      <dgm:spPr/>
      <dgm:t>
        <a:bodyPr/>
        <a:lstStyle/>
        <a:p>
          <a:endParaRPr lang="en-US"/>
        </a:p>
      </dgm:t>
    </dgm:pt>
    <dgm:pt modelId="{9728C8A1-9678-41D8-8012-DB30D8824641}" type="sibTrans" cxnId="{561F1D8F-1BDB-43E6-9811-CB6CF69FB18C}">
      <dgm:prSet/>
      <dgm:spPr/>
      <dgm:t>
        <a:bodyPr/>
        <a:lstStyle/>
        <a:p>
          <a:endParaRPr lang="en-US"/>
        </a:p>
      </dgm:t>
    </dgm:pt>
    <dgm:pt modelId="{D9F5121D-1B1F-4B44-BB6A-89CB64FF85B7}">
      <dgm:prSet/>
      <dgm:spPr/>
      <dgm:t>
        <a:bodyPr/>
        <a:lstStyle/>
        <a:p>
          <a:r>
            <a:rPr lang="en-US" dirty="0"/>
            <a:t>2</a:t>
          </a:r>
        </a:p>
      </dgm:t>
    </dgm:pt>
    <dgm:pt modelId="{D2A99DF2-D934-426A-90F3-71AF05007092}" type="parTrans" cxnId="{83BCC98B-DB8E-4841-AAD1-56878572A69D}">
      <dgm:prSet/>
      <dgm:spPr/>
      <dgm:t>
        <a:bodyPr/>
        <a:lstStyle/>
        <a:p>
          <a:endParaRPr lang="en-US"/>
        </a:p>
      </dgm:t>
    </dgm:pt>
    <dgm:pt modelId="{10BE18CA-C916-48C7-BB30-3E5C423CA3C7}" type="sibTrans" cxnId="{83BCC98B-DB8E-4841-AAD1-56878572A69D}">
      <dgm:prSet/>
      <dgm:spPr/>
      <dgm:t>
        <a:bodyPr/>
        <a:lstStyle/>
        <a:p>
          <a:endParaRPr lang="en-US"/>
        </a:p>
      </dgm:t>
    </dgm:pt>
    <dgm:pt modelId="{E3F2A3AD-7A3F-46E7-B937-5A1C593FEE4B}">
      <dgm:prSet custT="1"/>
      <dgm:spPr>
        <a:blipFill rotWithShape="0">
          <a:blip xmlns:r="http://schemas.openxmlformats.org/officeDocument/2006/relationships" r:embed="rId1"/>
          <a:stretch>
            <a:fillRect/>
          </a:stretch>
        </a:blipFill>
        <a:effectLst>
          <a:innerShdw blurRad="965200" dist="419100" dir="13500000">
            <a:prstClr val="black"/>
          </a:innerShdw>
        </a:effectLst>
      </dgm:spPr>
      <dgm:t>
        <a:bodyPr/>
        <a:lstStyle/>
        <a:p>
          <a:r>
            <a:rPr lang="en-US" sz="3600" b="1" dirty="0">
              <a:effectLst>
                <a:outerShdw blurRad="38100" dist="38100" dir="2700000" algn="tl">
                  <a:srgbClr val="000000">
                    <a:alpha val="43137"/>
                  </a:srgbClr>
                </a:outerShdw>
              </a:effectLst>
            </a:rPr>
            <a:t>For Others</a:t>
          </a:r>
        </a:p>
      </dgm:t>
    </dgm:pt>
    <dgm:pt modelId="{3DDFEE63-290D-4EAA-BF2F-4CF721D6244B}" type="parTrans" cxnId="{939BFEFB-0E83-4D70-A620-C4D1889D0C83}">
      <dgm:prSet/>
      <dgm:spPr/>
      <dgm:t>
        <a:bodyPr/>
        <a:lstStyle/>
        <a:p>
          <a:endParaRPr lang="en-US"/>
        </a:p>
      </dgm:t>
    </dgm:pt>
    <dgm:pt modelId="{D79E5434-8CE6-493F-AAAA-EAC00DB56301}" type="sibTrans" cxnId="{939BFEFB-0E83-4D70-A620-C4D1889D0C83}">
      <dgm:prSet/>
      <dgm:spPr/>
      <dgm:t>
        <a:bodyPr/>
        <a:lstStyle/>
        <a:p>
          <a:endParaRPr lang="en-US"/>
        </a:p>
      </dgm:t>
    </dgm:pt>
    <dgm:pt modelId="{F0F15B16-D3E5-473B-A16E-856B971D4576}">
      <dgm:prSet/>
      <dgm:spPr/>
      <dgm:t>
        <a:bodyPr/>
        <a:lstStyle/>
        <a:p>
          <a:r>
            <a:rPr lang="en-US" dirty="0"/>
            <a:t>3</a:t>
          </a:r>
        </a:p>
      </dgm:t>
    </dgm:pt>
    <dgm:pt modelId="{A746AACF-5751-490D-B681-F9A898372BF5}" type="parTrans" cxnId="{6C5BC980-6149-4B89-A4B8-6D695FF447CE}">
      <dgm:prSet/>
      <dgm:spPr/>
      <dgm:t>
        <a:bodyPr/>
        <a:lstStyle/>
        <a:p>
          <a:endParaRPr lang="en-US"/>
        </a:p>
      </dgm:t>
    </dgm:pt>
    <dgm:pt modelId="{5652D0BB-9FB4-4B8B-AC0A-FBD66A0059DE}" type="sibTrans" cxnId="{6C5BC980-6149-4B89-A4B8-6D695FF447CE}">
      <dgm:prSet/>
      <dgm:spPr/>
      <dgm:t>
        <a:bodyPr/>
        <a:lstStyle/>
        <a:p>
          <a:endParaRPr lang="en-US"/>
        </a:p>
      </dgm:t>
    </dgm:pt>
    <dgm:pt modelId="{8B14FBAE-095B-46B4-BC7F-C2BFD2489455}">
      <dgm:prSet custT="1"/>
      <dgm:spPr>
        <a:blipFill rotWithShape="0">
          <a:blip xmlns:r="http://schemas.openxmlformats.org/officeDocument/2006/relationships" r:embed="rId1"/>
          <a:stretch>
            <a:fillRect/>
          </a:stretch>
        </a:blipFill>
        <a:effectLst>
          <a:innerShdw blurRad="965200" dist="419100" dir="13500000">
            <a:prstClr val="black"/>
          </a:innerShdw>
        </a:effectLst>
      </dgm:spPr>
      <dgm:t>
        <a:bodyPr/>
        <a:lstStyle/>
        <a:p>
          <a:r>
            <a:rPr lang="en-US" sz="3600" b="1" dirty="0">
              <a:effectLst>
                <a:outerShdw blurRad="38100" dist="38100" dir="2700000" algn="tl">
                  <a:srgbClr val="000000">
                    <a:alpha val="43137"/>
                  </a:srgbClr>
                </a:outerShdw>
              </a:effectLst>
            </a:rPr>
            <a:t>For God</a:t>
          </a:r>
        </a:p>
      </dgm:t>
    </dgm:pt>
    <dgm:pt modelId="{F709E1BA-4E31-418B-844F-314141AE25B5}" type="parTrans" cxnId="{D8532D7A-0AFA-4489-8B0A-DED8B9EECE5A}">
      <dgm:prSet/>
      <dgm:spPr/>
      <dgm:t>
        <a:bodyPr/>
        <a:lstStyle/>
        <a:p>
          <a:endParaRPr lang="en-US"/>
        </a:p>
      </dgm:t>
    </dgm:pt>
    <dgm:pt modelId="{DDD88409-31FF-46DE-9756-0AA56E4B124F}" type="sibTrans" cxnId="{D8532D7A-0AFA-4489-8B0A-DED8B9EECE5A}">
      <dgm:prSet/>
      <dgm:spPr/>
      <dgm:t>
        <a:bodyPr/>
        <a:lstStyle/>
        <a:p>
          <a:endParaRPr lang="en-US"/>
        </a:p>
      </dgm:t>
    </dgm:pt>
    <dgm:pt modelId="{0B206150-4EDA-4A8C-9273-0689CAD47EC6}" type="pres">
      <dgm:prSet presAssocID="{5A5976CF-2D30-49ED-8C6C-CB98EFDC11BB}" presName="Name0" presStyleCnt="0">
        <dgm:presLayoutVars>
          <dgm:dir/>
          <dgm:animLvl val="lvl"/>
          <dgm:resizeHandles val="exact"/>
        </dgm:presLayoutVars>
      </dgm:prSet>
      <dgm:spPr/>
    </dgm:pt>
    <dgm:pt modelId="{0818A9D8-9E76-4055-BC71-7AADE8624625}" type="pres">
      <dgm:prSet presAssocID="{E55C0C24-CA90-4BA1-A317-E58C70F2E2FC}" presName="linNode" presStyleCnt="0"/>
      <dgm:spPr/>
    </dgm:pt>
    <dgm:pt modelId="{722A9BE7-3EED-457F-869A-16F71EE2AD69}" type="pres">
      <dgm:prSet presAssocID="{E55C0C24-CA90-4BA1-A317-E58C70F2E2FC}" presName="parentText" presStyleLbl="solidFgAcc1" presStyleIdx="0" presStyleCnt="3">
        <dgm:presLayoutVars>
          <dgm:chMax val="1"/>
          <dgm:bulletEnabled/>
        </dgm:presLayoutVars>
      </dgm:prSet>
      <dgm:spPr/>
    </dgm:pt>
    <dgm:pt modelId="{ED2EAA93-0BA7-45D9-873D-F35D794BC6B9}" type="pres">
      <dgm:prSet presAssocID="{E55C0C24-CA90-4BA1-A317-E58C70F2E2FC}" presName="descendantText" presStyleLbl="alignNode1" presStyleIdx="0" presStyleCnt="3">
        <dgm:presLayoutVars>
          <dgm:bulletEnabled/>
        </dgm:presLayoutVars>
      </dgm:prSet>
      <dgm:spPr/>
    </dgm:pt>
    <dgm:pt modelId="{E7DFF485-600F-4841-AF33-945DF488BC50}" type="pres">
      <dgm:prSet presAssocID="{47265733-D149-4409-B19C-91DC6429B094}" presName="sp" presStyleCnt="0"/>
      <dgm:spPr/>
    </dgm:pt>
    <dgm:pt modelId="{1CE53739-1A23-4D79-99F4-8D79D9EBBA57}" type="pres">
      <dgm:prSet presAssocID="{D9F5121D-1B1F-4B44-BB6A-89CB64FF85B7}" presName="linNode" presStyleCnt="0"/>
      <dgm:spPr/>
    </dgm:pt>
    <dgm:pt modelId="{0A6A6E71-EBF4-4E82-9E32-74686E46258C}" type="pres">
      <dgm:prSet presAssocID="{D9F5121D-1B1F-4B44-BB6A-89CB64FF85B7}" presName="parentText" presStyleLbl="solidFgAcc1" presStyleIdx="1" presStyleCnt="3">
        <dgm:presLayoutVars>
          <dgm:chMax val="1"/>
          <dgm:bulletEnabled/>
        </dgm:presLayoutVars>
      </dgm:prSet>
      <dgm:spPr/>
    </dgm:pt>
    <dgm:pt modelId="{89017E41-7FB5-466D-BF2E-80DC1CB074AF}" type="pres">
      <dgm:prSet presAssocID="{D9F5121D-1B1F-4B44-BB6A-89CB64FF85B7}" presName="descendantText" presStyleLbl="alignNode1" presStyleIdx="1" presStyleCnt="3">
        <dgm:presLayoutVars>
          <dgm:bulletEnabled/>
        </dgm:presLayoutVars>
      </dgm:prSet>
      <dgm:spPr/>
    </dgm:pt>
    <dgm:pt modelId="{4A916E5F-B317-4F2D-A1B1-25F901B19A82}" type="pres">
      <dgm:prSet presAssocID="{10BE18CA-C916-48C7-BB30-3E5C423CA3C7}" presName="sp" presStyleCnt="0"/>
      <dgm:spPr/>
    </dgm:pt>
    <dgm:pt modelId="{6F01238C-D415-483E-B557-D5DE4E93EE2F}" type="pres">
      <dgm:prSet presAssocID="{F0F15B16-D3E5-473B-A16E-856B971D4576}" presName="linNode" presStyleCnt="0"/>
      <dgm:spPr/>
    </dgm:pt>
    <dgm:pt modelId="{85179230-FA76-4E30-910D-AA0E92AE4598}" type="pres">
      <dgm:prSet presAssocID="{F0F15B16-D3E5-473B-A16E-856B971D4576}" presName="parentText" presStyleLbl="solidFgAcc1" presStyleIdx="2" presStyleCnt="3">
        <dgm:presLayoutVars>
          <dgm:chMax val="1"/>
          <dgm:bulletEnabled/>
        </dgm:presLayoutVars>
      </dgm:prSet>
      <dgm:spPr/>
    </dgm:pt>
    <dgm:pt modelId="{BE8A61C7-E3B2-4D54-9EDF-4086168D1207}" type="pres">
      <dgm:prSet presAssocID="{F0F15B16-D3E5-473B-A16E-856B971D4576}" presName="descendantText" presStyleLbl="alignNode1" presStyleIdx="2" presStyleCnt="3">
        <dgm:presLayoutVars>
          <dgm:bulletEnabled/>
        </dgm:presLayoutVars>
      </dgm:prSet>
      <dgm:spPr/>
    </dgm:pt>
  </dgm:ptLst>
  <dgm:cxnLst>
    <dgm:cxn modelId="{8E27ED0F-2AF5-4C28-8B16-62D03E8CEC4B}" type="presOf" srcId="{5A5976CF-2D30-49ED-8C6C-CB98EFDC11BB}" destId="{0B206150-4EDA-4A8C-9273-0689CAD47EC6}" srcOrd="0" destOrd="0" presId="urn:microsoft.com/office/officeart/2016/7/layout/VerticalHollowActionList"/>
    <dgm:cxn modelId="{5331DE21-FA1F-4513-B345-629595CB6182}" srcId="{5A5976CF-2D30-49ED-8C6C-CB98EFDC11BB}" destId="{E55C0C24-CA90-4BA1-A317-E58C70F2E2FC}" srcOrd="0" destOrd="0" parTransId="{3A1F31B7-1714-41B7-9364-38B5E659AE3D}" sibTransId="{47265733-D149-4409-B19C-91DC6429B094}"/>
    <dgm:cxn modelId="{7AFC7463-ADAC-47C3-BC0D-4823872583FD}" type="presOf" srcId="{D9F5121D-1B1F-4B44-BB6A-89CB64FF85B7}" destId="{0A6A6E71-EBF4-4E82-9E32-74686E46258C}" srcOrd="0" destOrd="0" presId="urn:microsoft.com/office/officeart/2016/7/layout/VerticalHollowActionList"/>
    <dgm:cxn modelId="{D8532D7A-0AFA-4489-8B0A-DED8B9EECE5A}" srcId="{F0F15B16-D3E5-473B-A16E-856B971D4576}" destId="{8B14FBAE-095B-46B4-BC7F-C2BFD2489455}" srcOrd="0" destOrd="0" parTransId="{F709E1BA-4E31-418B-844F-314141AE25B5}" sibTransId="{DDD88409-31FF-46DE-9756-0AA56E4B124F}"/>
    <dgm:cxn modelId="{6C5BC980-6149-4B89-A4B8-6D695FF447CE}" srcId="{5A5976CF-2D30-49ED-8C6C-CB98EFDC11BB}" destId="{F0F15B16-D3E5-473B-A16E-856B971D4576}" srcOrd="2" destOrd="0" parTransId="{A746AACF-5751-490D-B681-F9A898372BF5}" sibTransId="{5652D0BB-9FB4-4B8B-AC0A-FBD66A0059DE}"/>
    <dgm:cxn modelId="{83BCC98B-DB8E-4841-AAD1-56878572A69D}" srcId="{5A5976CF-2D30-49ED-8C6C-CB98EFDC11BB}" destId="{D9F5121D-1B1F-4B44-BB6A-89CB64FF85B7}" srcOrd="1" destOrd="0" parTransId="{D2A99DF2-D934-426A-90F3-71AF05007092}" sibTransId="{10BE18CA-C916-48C7-BB30-3E5C423CA3C7}"/>
    <dgm:cxn modelId="{561F1D8F-1BDB-43E6-9811-CB6CF69FB18C}" srcId="{E55C0C24-CA90-4BA1-A317-E58C70F2E2FC}" destId="{522FDFBD-1DCD-4711-834A-119BC9A2AA88}" srcOrd="0" destOrd="0" parTransId="{DA7DCE4B-01B8-46FA-83CF-70637098EB39}" sibTransId="{9728C8A1-9678-41D8-8012-DB30D8824641}"/>
    <dgm:cxn modelId="{BA46D299-9A6E-458F-9A9C-60C18427CAAD}" type="presOf" srcId="{522FDFBD-1DCD-4711-834A-119BC9A2AA88}" destId="{ED2EAA93-0BA7-45D9-873D-F35D794BC6B9}" srcOrd="0" destOrd="0" presId="urn:microsoft.com/office/officeart/2016/7/layout/VerticalHollowActionList"/>
    <dgm:cxn modelId="{0166C8C7-6DE0-4686-8FA7-A9CE4C98A5F3}" type="presOf" srcId="{F0F15B16-D3E5-473B-A16E-856B971D4576}" destId="{85179230-FA76-4E30-910D-AA0E92AE4598}" srcOrd="0" destOrd="0" presId="urn:microsoft.com/office/officeart/2016/7/layout/VerticalHollowActionList"/>
    <dgm:cxn modelId="{3EACFFC9-DE06-447D-811D-29195E208985}" type="presOf" srcId="{E55C0C24-CA90-4BA1-A317-E58C70F2E2FC}" destId="{722A9BE7-3EED-457F-869A-16F71EE2AD69}" srcOrd="0" destOrd="0" presId="urn:microsoft.com/office/officeart/2016/7/layout/VerticalHollowActionList"/>
    <dgm:cxn modelId="{5BE3E5D5-9E56-4B23-B11F-761FEDCE3C5D}" type="presOf" srcId="{E3F2A3AD-7A3F-46E7-B937-5A1C593FEE4B}" destId="{89017E41-7FB5-466D-BF2E-80DC1CB074AF}" srcOrd="0" destOrd="0" presId="urn:microsoft.com/office/officeart/2016/7/layout/VerticalHollowActionList"/>
    <dgm:cxn modelId="{CDEF95E4-4E3F-47AB-ABF2-E4D256463380}" type="presOf" srcId="{8B14FBAE-095B-46B4-BC7F-C2BFD2489455}" destId="{BE8A61C7-E3B2-4D54-9EDF-4086168D1207}" srcOrd="0" destOrd="0" presId="urn:microsoft.com/office/officeart/2016/7/layout/VerticalHollowActionList"/>
    <dgm:cxn modelId="{939BFEFB-0E83-4D70-A620-C4D1889D0C83}" srcId="{D9F5121D-1B1F-4B44-BB6A-89CB64FF85B7}" destId="{E3F2A3AD-7A3F-46E7-B937-5A1C593FEE4B}" srcOrd="0" destOrd="0" parTransId="{3DDFEE63-290D-4EAA-BF2F-4CF721D6244B}" sibTransId="{D79E5434-8CE6-493F-AAAA-EAC00DB56301}"/>
    <dgm:cxn modelId="{56CC754C-DB38-4CDE-B82D-919A33FC2B70}" type="presParOf" srcId="{0B206150-4EDA-4A8C-9273-0689CAD47EC6}" destId="{0818A9D8-9E76-4055-BC71-7AADE8624625}" srcOrd="0" destOrd="0" presId="urn:microsoft.com/office/officeart/2016/7/layout/VerticalHollowActionList"/>
    <dgm:cxn modelId="{D6D9CE24-8489-48DF-A147-88E75A62F4A6}" type="presParOf" srcId="{0818A9D8-9E76-4055-BC71-7AADE8624625}" destId="{722A9BE7-3EED-457F-869A-16F71EE2AD69}" srcOrd="0" destOrd="0" presId="urn:microsoft.com/office/officeart/2016/7/layout/VerticalHollowActionList"/>
    <dgm:cxn modelId="{9B70C8D1-829A-478F-9C31-B67B7A812249}" type="presParOf" srcId="{0818A9D8-9E76-4055-BC71-7AADE8624625}" destId="{ED2EAA93-0BA7-45D9-873D-F35D794BC6B9}" srcOrd="1" destOrd="0" presId="urn:microsoft.com/office/officeart/2016/7/layout/VerticalHollowActionList"/>
    <dgm:cxn modelId="{81683F4B-F67E-4E52-8877-230942246599}" type="presParOf" srcId="{0B206150-4EDA-4A8C-9273-0689CAD47EC6}" destId="{E7DFF485-600F-4841-AF33-945DF488BC50}" srcOrd="1" destOrd="0" presId="urn:microsoft.com/office/officeart/2016/7/layout/VerticalHollowActionList"/>
    <dgm:cxn modelId="{7140EE62-E69C-4B6E-BE07-CC789CB9FA4D}" type="presParOf" srcId="{0B206150-4EDA-4A8C-9273-0689CAD47EC6}" destId="{1CE53739-1A23-4D79-99F4-8D79D9EBBA57}" srcOrd="2" destOrd="0" presId="urn:microsoft.com/office/officeart/2016/7/layout/VerticalHollowActionList"/>
    <dgm:cxn modelId="{5F4F65C8-BC3F-4E4C-9DC7-CBE656003965}" type="presParOf" srcId="{1CE53739-1A23-4D79-99F4-8D79D9EBBA57}" destId="{0A6A6E71-EBF4-4E82-9E32-74686E46258C}" srcOrd="0" destOrd="0" presId="urn:microsoft.com/office/officeart/2016/7/layout/VerticalHollowActionList"/>
    <dgm:cxn modelId="{160EE03D-AF54-4827-A576-802DFF375225}" type="presParOf" srcId="{1CE53739-1A23-4D79-99F4-8D79D9EBBA57}" destId="{89017E41-7FB5-466D-BF2E-80DC1CB074AF}" srcOrd="1" destOrd="0" presId="urn:microsoft.com/office/officeart/2016/7/layout/VerticalHollowActionList"/>
    <dgm:cxn modelId="{BC415FF2-9D46-4C26-B224-BE42099FB1C1}" type="presParOf" srcId="{0B206150-4EDA-4A8C-9273-0689CAD47EC6}" destId="{4A916E5F-B317-4F2D-A1B1-25F901B19A82}" srcOrd="3" destOrd="0" presId="urn:microsoft.com/office/officeart/2016/7/layout/VerticalHollowActionList"/>
    <dgm:cxn modelId="{5D99ABB1-36BF-4949-A488-1EECB1D090D3}" type="presParOf" srcId="{0B206150-4EDA-4A8C-9273-0689CAD47EC6}" destId="{6F01238C-D415-483E-B557-D5DE4E93EE2F}" srcOrd="4" destOrd="0" presId="urn:microsoft.com/office/officeart/2016/7/layout/VerticalHollowActionList"/>
    <dgm:cxn modelId="{5052B8A3-F073-4EE0-AF60-E75939C4585C}" type="presParOf" srcId="{6F01238C-D415-483E-B557-D5DE4E93EE2F}" destId="{85179230-FA76-4E30-910D-AA0E92AE4598}" srcOrd="0" destOrd="0" presId="urn:microsoft.com/office/officeart/2016/7/layout/VerticalHollowActionList"/>
    <dgm:cxn modelId="{D74D4333-A600-4E60-B65B-1D9190C30CE9}" type="presParOf" srcId="{6F01238C-D415-483E-B557-D5DE4E93EE2F}" destId="{BE8A61C7-E3B2-4D54-9EDF-4086168D1207}"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A5976CF-2D30-49ED-8C6C-CB98EFDC11BB}" type="doc">
      <dgm:prSet loTypeId="urn:microsoft.com/office/officeart/2016/7/layout/VerticalHollowActionList" loCatId="List" qsTypeId="urn:microsoft.com/office/officeart/2005/8/quickstyle/simple4" qsCatId="simple" csTypeId="urn:microsoft.com/office/officeart/2005/8/colors/colorful1" csCatId="colorful" phldr="1"/>
      <dgm:spPr/>
      <dgm:t>
        <a:bodyPr/>
        <a:lstStyle/>
        <a:p>
          <a:endParaRPr lang="en-US"/>
        </a:p>
      </dgm:t>
    </dgm:pt>
    <dgm:pt modelId="{E55C0C24-CA90-4BA1-A317-E58C70F2E2FC}">
      <dgm:prSet/>
      <dgm:spPr/>
      <dgm:t>
        <a:bodyPr/>
        <a:lstStyle/>
        <a:p>
          <a:r>
            <a:rPr lang="en-US" dirty="0"/>
            <a:t>1</a:t>
          </a:r>
        </a:p>
      </dgm:t>
    </dgm:pt>
    <dgm:pt modelId="{3A1F31B7-1714-41B7-9364-38B5E659AE3D}" type="parTrans" cxnId="{5331DE21-FA1F-4513-B345-629595CB6182}">
      <dgm:prSet/>
      <dgm:spPr/>
      <dgm:t>
        <a:bodyPr/>
        <a:lstStyle/>
        <a:p>
          <a:endParaRPr lang="en-US"/>
        </a:p>
      </dgm:t>
    </dgm:pt>
    <dgm:pt modelId="{47265733-D149-4409-B19C-91DC6429B094}" type="sibTrans" cxnId="{5331DE21-FA1F-4513-B345-629595CB6182}">
      <dgm:prSet/>
      <dgm:spPr/>
      <dgm:t>
        <a:bodyPr/>
        <a:lstStyle/>
        <a:p>
          <a:endParaRPr lang="en-US"/>
        </a:p>
      </dgm:t>
    </dgm:pt>
    <dgm:pt modelId="{522FDFBD-1DCD-4711-834A-119BC9A2AA88}">
      <dgm:prSet custT="1"/>
      <dgm:spPr>
        <a:blipFill rotWithShape="0">
          <a:blip xmlns:r="http://schemas.openxmlformats.org/officeDocument/2006/relationships" r:embed="rId1"/>
          <a:stretch>
            <a:fillRect/>
          </a:stretch>
        </a:blipFill>
        <a:effectLst>
          <a:innerShdw blurRad="1219200" dist="508000" dir="13980000">
            <a:prstClr val="black"/>
          </a:innerShdw>
        </a:effectLst>
      </dgm:spPr>
      <dgm:t>
        <a:bodyPr/>
        <a:lstStyle/>
        <a:p>
          <a:r>
            <a:rPr lang="en-US" sz="3600" b="1" dirty="0">
              <a:effectLst>
                <a:outerShdw blurRad="38100" dist="38100" dir="2700000" algn="tl">
                  <a:srgbClr val="000000">
                    <a:alpha val="43137"/>
                  </a:srgbClr>
                </a:outerShdw>
              </a:effectLst>
            </a:rPr>
            <a:t>For Ourselves</a:t>
          </a:r>
        </a:p>
      </dgm:t>
    </dgm:pt>
    <dgm:pt modelId="{DA7DCE4B-01B8-46FA-83CF-70637098EB39}" type="parTrans" cxnId="{561F1D8F-1BDB-43E6-9811-CB6CF69FB18C}">
      <dgm:prSet/>
      <dgm:spPr/>
      <dgm:t>
        <a:bodyPr/>
        <a:lstStyle/>
        <a:p>
          <a:endParaRPr lang="en-US"/>
        </a:p>
      </dgm:t>
    </dgm:pt>
    <dgm:pt modelId="{9728C8A1-9678-41D8-8012-DB30D8824641}" type="sibTrans" cxnId="{561F1D8F-1BDB-43E6-9811-CB6CF69FB18C}">
      <dgm:prSet/>
      <dgm:spPr/>
      <dgm:t>
        <a:bodyPr/>
        <a:lstStyle/>
        <a:p>
          <a:endParaRPr lang="en-US"/>
        </a:p>
      </dgm:t>
    </dgm:pt>
    <dgm:pt modelId="{D9F5121D-1B1F-4B44-BB6A-89CB64FF85B7}">
      <dgm:prSet/>
      <dgm:spPr/>
      <dgm:t>
        <a:bodyPr/>
        <a:lstStyle/>
        <a:p>
          <a:r>
            <a:rPr lang="en-US" dirty="0"/>
            <a:t>2</a:t>
          </a:r>
        </a:p>
      </dgm:t>
    </dgm:pt>
    <dgm:pt modelId="{D2A99DF2-D934-426A-90F3-71AF05007092}" type="parTrans" cxnId="{83BCC98B-DB8E-4841-AAD1-56878572A69D}">
      <dgm:prSet/>
      <dgm:spPr/>
      <dgm:t>
        <a:bodyPr/>
        <a:lstStyle/>
        <a:p>
          <a:endParaRPr lang="en-US"/>
        </a:p>
      </dgm:t>
    </dgm:pt>
    <dgm:pt modelId="{10BE18CA-C916-48C7-BB30-3E5C423CA3C7}" type="sibTrans" cxnId="{83BCC98B-DB8E-4841-AAD1-56878572A69D}">
      <dgm:prSet/>
      <dgm:spPr/>
      <dgm:t>
        <a:bodyPr/>
        <a:lstStyle/>
        <a:p>
          <a:endParaRPr lang="en-US"/>
        </a:p>
      </dgm:t>
    </dgm:pt>
    <dgm:pt modelId="{E3F2A3AD-7A3F-46E7-B937-5A1C593FEE4B}">
      <dgm:prSet custT="1"/>
      <dgm:spPr>
        <a:blipFill rotWithShape="0">
          <a:blip xmlns:r="http://schemas.openxmlformats.org/officeDocument/2006/relationships" r:embed="rId1"/>
          <a:stretch>
            <a:fillRect/>
          </a:stretch>
        </a:blipFill>
        <a:effectLst>
          <a:innerShdw blurRad="965200" dist="419100" dir="13500000">
            <a:prstClr val="black"/>
          </a:innerShdw>
        </a:effectLst>
      </dgm:spPr>
      <dgm:t>
        <a:bodyPr/>
        <a:lstStyle/>
        <a:p>
          <a:r>
            <a:rPr lang="en-US" sz="3600" b="1" dirty="0">
              <a:effectLst>
                <a:outerShdw blurRad="38100" dist="38100" dir="2700000" algn="tl">
                  <a:srgbClr val="000000">
                    <a:alpha val="43137"/>
                  </a:srgbClr>
                </a:outerShdw>
              </a:effectLst>
            </a:rPr>
            <a:t>For others</a:t>
          </a:r>
        </a:p>
      </dgm:t>
    </dgm:pt>
    <dgm:pt modelId="{3DDFEE63-290D-4EAA-BF2F-4CF721D6244B}" type="parTrans" cxnId="{939BFEFB-0E83-4D70-A620-C4D1889D0C83}">
      <dgm:prSet/>
      <dgm:spPr/>
      <dgm:t>
        <a:bodyPr/>
        <a:lstStyle/>
        <a:p>
          <a:endParaRPr lang="en-US"/>
        </a:p>
      </dgm:t>
    </dgm:pt>
    <dgm:pt modelId="{D79E5434-8CE6-493F-AAAA-EAC00DB56301}" type="sibTrans" cxnId="{939BFEFB-0E83-4D70-A620-C4D1889D0C83}">
      <dgm:prSet/>
      <dgm:spPr/>
      <dgm:t>
        <a:bodyPr/>
        <a:lstStyle/>
        <a:p>
          <a:endParaRPr lang="en-US"/>
        </a:p>
      </dgm:t>
    </dgm:pt>
    <dgm:pt modelId="{F0F15B16-D3E5-473B-A16E-856B971D4576}">
      <dgm:prSet/>
      <dgm:spPr/>
      <dgm:t>
        <a:bodyPr/>
        <a:lstStyle/>
        <a:p>
          <a:r>
            <a:rPr lang="en-US" dirty="0"/>
            <a:t>3</a:t>
          </a:r>
        </a:p>
      </dgm:t>
    </dgm:pt>
    <dgm:pt modelId="{A746AACF-5751-490D-B681-F9A898372BF5}" type="parTrans" cxnId="{6C5BC980-6149-4B89-A4B8-6D695FF447CE}">
      <dgm:prSet/>
      <dgm:spPr/>
      <dgm:t>
        <a:bodyPr/>
        <a:lstStyle/>
        <a:p>
          <a:endParaRPr lang="en-US"/>
        </a:p>
      </dgm:t>
    </dgm:pt>
    <dgm:pt modelId="{5652D0BB-9FB4-4B8B-AC0A-FBD66A0059DE}" type="sibTrans" cxnId="{6C5BC980-6149-4B89-A4B8-6D695FF447CE}">
      <dgm:prSet/>
      <dgm:spPr/>
      <dgm:t>
        <a:bodyPr/>
        <a:lstStyle/>
        <a:p>
          <a:endParaRPr lang="en-US"/>
        </a:p>
      </dgm:t>
    </dgm:pt>
    <dgm:pt modelId="{8B14FBAE-095B-46B4-BC7F-C2BFD2489455}">
      <dgm:prSet custT="1"/>
      <dgm:spPr>
        <a:blipFill rotWithShape="0">
          <a:blip xmlns:r="http://schemas.openxmlformats.org/officeDocument/2006/relationships" r:embed="rId1"/>
          <a:stretch>
            <a:fillRect/>
          </a:stretch>
        </a:blipFill>
        <a:effectLst>
          <a:innerShdw blurRad="965200" dist="419100" dir="13500000">
            <a:prstClr val="black"/>
          </a:innerShdw>
        </a:effectLst>
      </dgm:spPr>
      <dgm:t>
        <a:bodyPr/>
        <a:lstStyle/>
        <a:p>
          <a:r>
            <a:rPr lang="en-US" sz="3600" b="1" dirty="0">
              <a:effectLst>
                <a:outerShdw blurRad="38100" dist="38100" dir="2700000" algn="tl">
                  <a:srgbClr val="000000">
                    <a:alpha val="43137"/>
                  </a:srgbClr>
                </a:outerShdw>
              </a:effectLst>
            </a:rPr>
            <a:t>For God</a:t>
          </a:r>
        </a:p>
      </dgm:t>
    </dgm:pt>
    <dgm:pt modelId="{F709E1BA-4E31-418B-844F-314141AE25B5}" type="parTrans" cxnId="{D8532D7A-0AFA-4489-8B0A-DED8B9EECE5A}">
      <dgm:prSet/>
      <dgm:spPr/>
      <dgm:t>
        <a:bodyPr/>
        <a:lstStyle/>
        <a:p>
          <a:endParaRPr lang="en-US"/>
        </a:p>
      </dgm:t>
    </dgm:pt>
    <dgm:pt modelId="{DDD88409-31FF-46DE-9756-0AA56E4B124F}" type="sibTrans" cxnId="{D8532D7A-0AFA-4489-8B0A-DED8B9EECE5A}">
      <dgm:prSet/>
      <dgm:spPr/>
      <dgm:t>
        <a:bodyPr/>
        <a:lstStyle/>
        <a:p>
          <a:endParaRPr lang="en-US"/>
        </a:p>
      </dgm:t>
    </dgm:pt>
    <dgm:pt modelId="{0B206150-4EDA-4A8C-9273-0689CAD47EC6}" type="pres">
      <dgm:prSet presAssocID="{5A5976CF-2D30-49ED-8C6C-CB98EFDC11BB}" presName="Name0" presStyleCnt="0">
        <dgm:presLayoutVars>
          <dgm:dir/>
          <dgm:animLvl val="lvl"/>
          <dgm:resizeHandles val="exact"/>
        </dgm:presLayoutVars>
      </dgm:prSet>
      <dgm:spPr/>
    </dgm:pt>
    <dgm:pt modelId="{0818A9D8-9E76-4055-BC71-7AADE8624625}" type="pres">
      <dgm:prSet presAssocID="{E55C0C24-CA90-4BA1-A317-E58C70F2E2FC}" presName="linNode" presStyleCnt="0"/>
      <dgm:spPr/>
    </dgm:pt>
    <dgm:pt modelId="{722A9BE7-3EED-457F-869A-16F71EE2AD69}" type="pres">
      <dgm:prSet presAssocID="{E55C0C24-CA90-4BA1-A317-E58C70F2E2FC}" presName="parentText" presStyleLbl="solidFgAcc1" presStyleIdx="0" presStyleCnt="3">
        <dgm:presLayoutVars>
          <dgm:chMax val="1"/>
          <dgm:bulletEnabled/>
        </dgm:presLayoutVars>
      </dgm:prSet>
      <dgm:spPr/>
    </dgm:pt>
    <dgm:pt modelId="{ED2EAA93-0BA7-45D9-873D-F35D794BC6B9}" type="pres">
      <dgm:prSet presAssocID="{E55C0C24-CA90-4BA1-A317-E58C70F2E2FC}" presName="descendantText" presStyleLbl="alignNode1" presStyleIdx="0" presStyleCnt="3">
        <dgm:presLayoutVars>
          <dgm:bulletEnabled/>
        </dgm:presLayoutVars>
      </dgm:prSet>
      <dgm:spPr/>
    </dgm:pt>
    <dgm:pt modelId="{E7DFF485-600F-4841-AF33-945DF488BC50}" type="pres">
      <dgm:prSet presAssocID="{47265733-D149-4409-B19C-91DC6429B094}" presName="sp" presStyleCnt="0"/>
      <dgm:spPr/>
    </dgm:pt>
    <dgm:pt modelId="{1CE53739-1A23-4D79-99F4-8D79D9EBBA57}" type="pres">
      <dgm:prSet presAssocID="{D9F5121D-1B1F-4B44-BB6A-89CB64FF85B7}" presName="linNode" presStyleCnt="0"/>
      <dgm:spPr/>
    </dgm:pt>
    <dgm:pt modelId="{0A6A6E71-EBF4-4E82-9E32-74686E46258C}" type="pres">
      <dgm:prSet presAssocID="{D9F5121D-1B1F-4B44-BB6A-89CB64FF85B7}" presName="parentText" presStyleLbl="solidFgAcc1" presStyleIdx="1" presStyleCnt="3">
        <dgm:presLayoutVars>
          <dgm:chMax val="1"/>
          <dgm:bulletEnabled/>
        </dgm:presLayoutVars>
      </dgm:prSet>
      <dgm:spPr/>
    </dgm:pt>
    <dgm:pt modelId="{89017E41-7FB5-466D-BF2E-80DC1CB074AF}" type="pres">
      <dgm:prSet presAssocID="{D9F5121D-1B1F-4B44-BB6A-89CB64FF85B7}" presName="descendantText" presStyleLbl="alignNode1" presStyleIdx="1" presStyleCnt="3">
        <dgm:presLayoutVars>
          <dgm:bulletEnabled/>
        </dgm:presLayoutVars>
      </dgm:prSet>
      <dgm:spPr/>
    </dgm:pt>
    <dgm:pt modelId="{4A916E5F-B317-4F2D-A1B1-25F901B19A82}" type="pres">
      <dgm:prSet presAssocID="{10BE18CA-C916-48C7-BB30-3E5C423CA3C7}" presName="sp" presStyleCnt="0"/>
      <dgm:spPr/>
    </dgm:pt>
    <dgm:pt modelId="{6F01238C-D415-483E-B557-D5DE4E93EE2F}" type="pres">
      <dgm:prSet presAssocID="{F0F15B16-D3E5-473B-A16E-856B971D4576}" presName="linNode" presStyleCnt="0"/>
      <dgm:spPr/>
    </dgm:pt>
    <dgm:pt modelId="{85179230-FA76-4E30-910D-AA0E92AE4598}" type="pres">
      <dgm:prSet presAssocID="{F0F15B16-D3E5-473B-A16E-856B971D4576}" presName="parentText" presStyleLbl="solidFgAcc1" presStyleIdx="2" presStyleCnt="3">
        <dgm:presLayoutVars>
          <dgm:chMax val="1"/>
          <dgm:bulletEnabled/>
        </dgm:presLayoutVars>
      </dgm:prSet>
      <dgm:spPr/>
    </dgm:pt>
    <dgm:pt modelId="{BE8A61C7-E3B2-4D54-9EDF-4086168D1207}" type="pres">
      <dgm:prSet presAssocID="{F0F15B16-D3E5-473B-A16E-856B971D4576}" presName="descendantText" presStyleLbl="alignNode1" presStyleIdx="2" presStyleCnt="3">
        <dgm:presLayoutVars>
          <dgm:bulletEnabled/>
        </dgm:presLayoutVars>
      </dgm:prSet>
      <dgm:spPr/>
    </dgm:pt>
  </dgm:ptLst>
  <dgm:cxnLst>
    <dgm:cxn modelId="{8E27ED0F-2AF5-4C28-8B16-62D03E8CEC4B}" type="presOf" srcId="{5A5976CF-2D30-49ED-8C6C-CB98EFDC11BB}" destId="{0B206150-4EDA-4A8C-9273-0689CAD47EC6}" srcOrd="0" destOrd="0" presId="urn:microsoft.com/office/officeart/2016/7/layout/VerticalHollowActionList"/>
    <dgm:cxn modelId="{5331DE21-FA1F-4513-B345-629595CB6182}" srcId="{5A5976CF-2D30-49ED-8C6C-CB98EFDC11BB}" destId="{E55C0C24-CA90-4BA1-A317-E58C70F2E2FC}" srcOrd="0" destOrd="0" parTransId="{3A1F31B7-1714-41B7-9364-38B5E659AE3D}" sibTransId="{47265733-D149-4409-B19C-91DC6429B094}"/>
    <dgm:cxn modelId="{7AFC7463-ADAC-47C3-BC0D-4823872583FD}" type="presOf" srcId="{D9F5121D-1B1F-4B44-BB6A-89CB64FF85B7}" destId="{0A6A6E71-EBF4-4E82-9E32-74686E46258C}" srcOrd="0" destOrd="0" presId="urn:microsoft.com/office/officeart/2016/7/layout/VerticalHollowActionList"/>
    <dgm:cxn modelId="{D8532D7A-0AFA-4489-8B0A-DED8B9EECE5A}" srcId="{F0F15B16-D3E5-473B-A16E-856B971D4576}" destId="{8B14FBAE-095B-46B4-BC7F-C2BFD2489455}" srcOrd="0" destOrd="0" parTransId="{F709E1BA-4E31-418B-844F-314141AE25B5}" sibTransId="{DDD88409-31FF-46DE-9756-0AA56E4B124F}"/>
    <dgm:cxn modelId="{6C5BC980-6149-4B89-A4B8-6D695FF447CE}" srcId="{5A5976CF-2D30-49ED-8C6C-CB98EFDC11BB}" destId="{F0F15B16-D3E5-473B-A16E-856B971D4576}" srcOrd="2" destOrd="0" parTransId="{A746AACF-5751-490D-B681-F9A898372BF5}" sibTransId="{5652D0BB-9FB4-4B8B-AC0A-FBD66A0059DE}"/>
    <dgm:cxn modelId="{83BCC98B-DB8E-4841-AAD1-56878572A69D}" srcId="{5A5976CF-2D30-49ED-8C6C-CB98EFDC11BB}" destId="{D9F5121D-1B1F-4B44-BB6A-89CB64FF85B7}" srcOrd="1" destOrd="0" parTransId="{D2A99DF2-D934-426A-90F3-71AF05007092}" sibTransId="{10BE18CA-C916-48C7-BB30-3E5C423CA3C7}"/>
    <dgm:cxn modelId="{561F1D8F-1BDB-43E6-9811-CB6CF69FB18C}" srcId="{E55C0C24-CA90-4BA1-A317-E58C70F2E2FC}" destId="{522FDFBD-1DCD-4711-834A-119BC9A2AA88}" srcOrd="0" destOrd="0" parTransId="{DA7DCE4B-01B8-46FA-83CF-70637098EB39}" sibTransId="{9728C8A1-9678-41D8-8012-DB30D8824641}"/>
    <dgm:cxn modelId="{BA46D299-9A6E-458F-9A9C-60C18427CAAD}" type="presOf" srcId="{522FDFBD-1DCD-4711-834A-119BC9A2AA88}" destId="{ED2EAA93-0BA7-45D9-873D-F35D794BC6B9}" srcOrd="0" destOrd="0" presId="urn:microsoft.com/office/officeart/2016/7/layout/VerticalHollowActionList"/>
    <dgm:cxn modelId="{0166C8C7-6DE0-4686-8FA7-A9CE4C98A5F3}" type="presOf" srcId="{F0F15B16-D3E5-473B-A16E-856B971D4576}" destId="{85179230-FA76-4E30-910D-AA0E92AE4598}" srcOrd="0" destOrd="0" presId="urn:microsoft.com/office/officeart/2016/7/layout/VerticalHollowActionList"/>
    <dgm:cxn modelId="{3EACFFC9-DE06-447D-811D-29195E208985}" type="presOf" srcId="{E55C0C24-CA90-4BA1-A317-E58C70F2E2FC}" destId="{722A9BE7-3EED-457F-869A-16F71EE2AD69}" srcOrd="0" destOrd="0" presId="urn:microsoft.com/office/officeart/2016/7/layout/VerticalHollowActionList"/>
    <dgm:cxn modelId="{5BE3E5D5-9E56-4B23-B11F-761FEDCE3C5D}" type="presOf" srcId="{E3F2A3AD-7A3F-46E7-B937-5A1C593FEE4B}" destId="{89017E41-7FB5-466D-BF2E-80DC1CB074AF}" srcOrd="0" destOrd="0" presId="urn:microsoft.com/office/officeart/2016/7/layout/VerticalHollowActionList"/>
    <dgm:cxn modelId="{CDEF95E4-4E3F-47AB-ABF2-E4D256463380}" type="presOf" srcId="{8B14FBAE-095B-46B4-BC7F-C2BFD2489455}" destId="{BE8A61C7-E3B2-4D54-9EDF-4086168D1207}" srcOrd="0" destOrd="0" presId="urn:microsoft.com/office/officeart/2016/7/layout/VerticalHollowActionList"/>
    <dgm:cxn modelId="{939BFEFB-0E83-4D70-A620-C4D1889D0C83}" srcId="{D9F5121D-1B1F-4B44-BB6A-89CB64FF85B7}" destId="{E3F2A3AD-7A3F-46E7-B937-5A1C593FEE4B}" srcOrd="0" destOrd="0" parTransId="{3DDFEE63-290D-4EAA-BF2F-4CF721D6244B}" sibTransId="{D79E5434-8CE6-493F-AAAA-EAC00DB56301}"/>
    <dgm:cxn modelId="{56CC754C-DB38-4CDE-B82D-919A33FC2B70}" type="presParOf" srcId="{0B206150-4EDA-4A8C-9273-0689CAD47EC6}" destId="{0818A9D8-9E76-4055-BC71-7AADE8624625}" srcOrd="0" destOrd="0" presId="urn:microsoft.com/office/officeart/2016/7/layout/VerticalHollowActionList"/>
    <dgm:cxn modelId="{D6D9CE24-8489-48DF-A147-88E75A62F4A6}" type="presParOf" srcId="{0818A9D8-9E76-4055-BC71-7AADE8624625}" destId="{722A9BE7-3EED-457F-869A-16F71EE2AD69}" srcOrd="0" destOrd="0" presId="urn:microsoft.com/office/officeart/2016/7/layout/VerticalHollowActionList"/>
    <dgm:cxn modelId="{9B70C8D1-829A-478F-9C31-B67B7A812249}" type="presParOf" srcId="{0818A9D8-9E76-4055-BC71-7AADE8624625}" destId="{ED2EAA93-0BA7-45D9-873D-F35D794BC6B9}" srcOrd="1" destOrd="0" presId="urn:microsoft.com/office/officeart/2016/7/layout/VerticalHollowActionList"/>
    <dgm:cxn modelId="{81683F4B-F67E-4E52-8877-230942246599}" type="presParOf" srcId="{0B206150-4EDA-4A8C-9273-0689CAD47EC6}" destId="{E7DFF485-600F-4841-AF33-945DF488BC50}" srcOrd="1" destOrd="0" presId="urn:microsoft.com/office/officeart/2016/7/layout/VerticalHollowActionList"/>
    <dgm:cxn modelId="{7140EE62-E69C-4B6E-BE07-CC789CB9FA4D}" type="presParOf" srcId="{0B206150-4EDA-4A8C-9273-0689CAD47EC6}" destId="{1CE53739-1A23-4D79-99F4-8D79D9EBBA57}" srcOrd="2" destOrd="0" presId="urn:microsoft.com/office/officeart/2016/7/layout/VerticalHollowActionList"/>
    <dgm:cxn modelId="{5F4F65C8-BC3F-4E4C-9DC7-CBE656003965}" type="presParOf" srcId="{1CE53739-1A23-4D79-99F4-8D79D9EBBA57}" destId="{0A6A6E71-EBF4-4E82-9E32-74686E46258C}" srcOrd="0" destOrd="0" presId="urn:microsoft.com/office/officeart/2016/7/layout/VerticalHollowActionList"/>
    <dgm:cxn modelId="{160EE03D-AF54-4827-A576-802DFF375225}" type="presParOf" srcId="{1CE53739-1A23-4D79-99F4-8D79D9EBBA57}" destId="{89017E41-7FB5-466D-BF2E-80DC1CB074AF}" srcOrd="1" destOrd="0" presId="urn:microsoft.com/office/officeart/2016/7/layout/VerticalHollowActionList"/>
    <dgm:cxn modelId="{BC415FF2-9D46-4C26-B224-BE42099FB1C1}" type="presParOf" srcId="{0B206150-4EDA-4A8C-9273-0689CAD47EC6}" destId="{4A916E5F-B317-4F2D-A1B1-25F901B19A82}" srcOrd="3" destOrd="0" presId="urn:microsoft.com/office/officeart/2016/7/layout/VerticalHollowActionList"/>
    <dgm:cxn modelId="{5D99ABB1-36BF-4949-A488-1EECB1D090D3}" type="presParOf" srcId="{0B206150-4EDA-4A8C-9273-0689CAD47EC6}" destId="{6F01238C-D415-483E-B557-D5DE4E93EE2F}" srcOrd="4" destOrd="0" presId="urn:microsoft.com/office/officeart/2016/7/layout/VerticalHollowActionList"/>
    <dgm:cxn modelId="{5052B8A3-F073-4EE0-AF60-E75939C4585C}" type="presParOf" srcId="{6F01238C-D415-483E-B557-D5DE4E93EE2F}" destId="{85179230-FA76-4E30-910D-AA0E92AE4598}" srcOrd="0" destOrd="0" presId="urn:microsoft.com/office/officeart/2016/7/layout/VerticalHollowActionList"/>
    <dgm:cxn modelId="{D74D4333-A600-4E60-B65B-1D9190C30CE9}" type="presParOf" srcId="{6F01238C-D415-483E-B557-D5DE4E93EE2F}" destId="{BE8A61C7-E3B2-4D54-9EDF-4086168D1207}"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1DF925-7814-471C-B87B-106E04BA14EC}">
      <dsp:nvSpPr>
        <dsp:cNvPr id="0" name=""/>
        <dsp:cNvSpPr/>
      </dsp:nvSpPr>
      <dsp:spPr>
        <a:xfrm>
          <a:off x="0" y="745613"/>
          <a:ext cx="9604375" cy="100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8B17DA-D17C-44F6-876B-F26402E05AA0}">
      <dsp:nvSpPr>
        <dsp:cNvPr id="0" name=""/>
        <dsp:cNvSpPr/>
      </dsp:nvSpPr>
      <dsp:spPr>
        <a:xfrm>
          <a:off x="480218" y="155213"/>
          <a:ext cx="6723062" cy="1180800"/>
        </a:xfrm>
        <a:prstGeom prst="roundRect">
          <a:avLst/>
        </a:prstGeom>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15875" cap="flat" cmpd="sng" algn="ctr">
          <a:solidFill>
            <a:schemeClr val="lt1">
              <a:hueOff val="0"/>
              <a:satOff val="0"/>
              <a:lumOff val="0"/>
              <a:alphaOff val="0"/>
            </a:schemeClr>
          </a:solidFill>
          <a:prstDash val="solid"/>
        </a:ln>
        <a:effectLst>
          <a:innerShdw blurRad="952500" dist="444500" dir="13500000">
            <a:prstClr val="black">
              <a:alpha val="85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254116" tIns="0" rIns="254116" bIns="0" numCol="1" spcCol="1270" anchor="ctr" anchorCtr="0">
          <a:noAutofit/>
        </a:bodyPr>
        <a:lstStyle/>
        <a:p>
          <a:pPr marL="0" lvl="0" indent="0" algn="l" defTabSz="1778000">
            <a:lnSpc>
              <a:spcPct val="90000"/>
            </a:lnSpc>
            <a:spcBef>
              <a:spcPct val="0"/>
            </a:spcBef>
            <a:spcAft>
              <a:spcPct val="35000"/>
            </a:spcAft>
            <a:buNone/>
          </a:pPr>
          <a:r>
            <a:rPr lang="en-US" sz="4000" b="1" kern="1200" dirty="0">
              <a:effectLst>
                <a:outerShdw blurRad="38100" dist="38100" dir="2700000" algn="tl">
                  <a:srgbClr val="000000">
                    <a:alpha val="43137"/>
                  </a:srgbClr>
                </a:outerShdw>
              </a:effectLst>
            </a:rPr>
            <a:t>So, why should Christians do good works?</a:t>
          </a:r>
        </a:p>
      </dsp:txBody>
      <dsp:txXfrm>
        <a:off x="537860" y="212855"/>
        <a:ext cx="6607778" cy="1065516"/>
      </dsp:txXfrm>
    </dsp:sp>
    <dsp:sp modelId="{78AEA4A2-3C8A-498C-B533-80F9F64EB666}">
      <dsp:nvSpPr>
        <dsp:cNvPr id="0" name=""/>
        <dsp:cNvSpPr/>
      </dsp:nvSpPr>
      <dsp:spPr>
        <a:xfrm>
          <a:off x="0" y="2560013"/>
          <a:ext cx="9604375" cy="1008000"/>
        </a:xfrm>
        <a:prstGeom prst="rect">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C6E9F2-34F2-4B82-A3B6-17A2B1B17A0B}">
      <dsp:nvSpPr>
        <dsp:cNvPr id="0" name=""/>
        <dsp:cNvSpPr/>
      </dsp:nvSpPr>
      <dsp:spPr>
        <a:xfrm>
          <a:off x="480218" y="1969613"/>
          <a:ext cx="6723062" cy="1180800"/>
        </a:xfrm>
        <a:prstGeom prst="roundRect">
          <a:avLst/>
        </a:prstGeom>
        <a:blipFill rotWithShape="0">
          <a:blip xmlns:r="http://schemas.openxmlformats.org/officeDocument/2006/relationships" r:embed="rId1">
            <a:duotone>
              <a:schemeClr val="accent1">
                <a:hueOff val="0"/>
                <a:satOff val="0"/>
                <a:lumOff val="0"/>
                <a:alphaOff val="0"/>
                <a:shade val="20000"/>
                <a:satMod val="200000"/>
              </a:schemeClr>
              <a:schemeClr val="accent1">
                <a:hueOff val="0"/>
                <a:satOff val="0"/>
                <a:lumOff val="0"/>
                <a:alphaOff val="0"/>
                <a:tint val="12000"/>
                <a:satMod val="190000"/>
              </a:schemeClr>
            </a:duotone>
          </a:blip>
          <a:stretch>
            <a:fillRect/>
          </a:stretch>
        </a:blipFill>
        <a:ln w="15875" cap="flat" cmpd="sng" algn="ctr">
          <a:solidFill>
            <a:schemeClr val="lt1">
              <a:hueOff val="0"/>
              <a:satOff val="0"/>
              <a:lumOff val="0"/>
              <a:alphaOff val="0"/>
            </a:schemeClr>
          </a:solidFill>
          <a:prstDash val="solid"/>
        </a:ln>
        <a:effectLst>
          <a:innerShdw blurRad="952500" dist="444500" dir="13500000">
            <a:prstClr val="black">
              <a:alpha val="85000"/>
            </a:prstClr>
          </a:innerShdw>
        </a:effectLst>
      </dsp:spPr>
      <dsp:style>
        <a:lnRef idx="2">
          <a:scrgbClr r="0" g="0" b="0"/>
        </a:lnRef>
        <a:fillRef idx="1">
          <a:scrgbClr r="0" g="0" b="0"/>
        </a:fillRef>
        <a:effectRef idx="0">
          <a:scrgbClr r="0" g="0" b="0"/>
        </a:effectRef>
        <a:fontRef idx="minor">
          <a:schemeClr val="lt1"/>
        </a:fontRef>
      </dsp:style>
      <dsp:txBody>
        <a:bodyPr spcFirstLastPara="0" vert="horz" wrap="square" lIns="254116" tIns="0" rIns="254116" bIns="0" numCol="1" spcCol="1270" anchor="ctr" anchorCtr="0">
          <a:noAutofit/>
        </a:bodyPr>
        <a:lstStyle/>
        <a:p>
          <a:pPr marL="0" lvl="0" indent="0" algn="l" defTabSz="1778000">
            <a:lnSpc>
              <a:spcPct val="90000"/>
            </a:lnSpc>
            <a:spcBef>
              <a:spcPct val="0"/>
            </a:spcBef>
            <a:spcAft>
              <a:spcPct val="35000"/>
            </a:spcAft>
            <a:buNone/>
          </a:pPr>
          <a:r>
            <a:rPr lang="en-US" sz="4000" b="1" kern="1200" dirty="0">
              <a:effectLst>
                <a:outerShdw blurRad="38100" dist="38100" dir="2700000" algn="tl">
                  <a:srgbClr val="000000">
                    <a:alpha val="43137"/>
                  </a:srgbClr>
                </a:outerShdw>
              </a:effectLst>
            </a:rPr>
            <a:t>For these three reasons</a:t>
          </a:r>
        </a:p>
      </dsp:txBody>
      <dsp:txXfrm>
        <a:off x="537860" y="2027255"/>
        <a:ext cx="6607778" cy="10655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EAA93-0BA7-45D9-873D-F35D794BC6B9}">
      <dsp:nvSpPr>
        <dsp:cNvPr id="0" name=""/>
        <dsp:cNvSpPr/>
      </dsp:nvSpPr>
      <dsp:spPr>
        <a:xfrm>
          <a:off x="1182687" y="1449"/>
          <a:ext cx="4730749" cy="1485317"/>
        </a:xfrm>
        <a:prstGeom prst="rect">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innerShdw blurRad="1219200" dist="508000" dir="13980000">
            <a:prstClr val="black"/>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1790" tIns="377271" rIns="91790" bIns="377271" numCol="1" spcCol="1270" anchor="ctr" anchorCtr="0">
          <a:noAutofit/>
        </a:bodyPr>
        <a:lstStyle/>
        <a:p>
          <a:pPr marL="0" lvl="0" indent="0" algn="l"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For Ourselves</a:t>
          </a:r>
        </a:p>
      </dsp:txBody>
      <dsp:txXfrm>
        <a:off x="1182687" y="1449"/>
        <a:ext cx="4730749" cy="1485317"/>
      </dsp:txXfrm>
    </dsp:sp>
    <dsp:sp modelId="{722A9BE7-3EED-457F-869A-16F71EE2AD69}">
      <dsp:nvSpPr>
        <dsp:cNvPr id="0" name=""/>
        <dsp:cNvSpPr/>
      </dsp:nvSpPr>
      <dsp:spPr>
        <a:xfrm>
          <a:off x="0" y="1449"/>
          <a:ext cx="1182687" cy="1485317"/>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584" tIns="146716" rIns="62584" bIns="146716" numCol="1" spcCol="1270" anchor="ctr" anchorCtr="0">
          <a:noAutofit/>
        </a:bodyPr>
        <a:lstStyle/>
        <a:p>
          <a:pPr marL="0" lvl="0" indent="0" algn="ctr" defTabSz="1244600">
            <a:lnSpc>
              <a:spcPct val="90000"/>
            </a:lnSpc>
            <a:spcBef>
              <a:spcPct val="0"/>
            </a:spcBef>
            <a:spcAft>
              <a:spcPct val="35000"/>
            </a:spcAft>
            <a:buNone/>
          </a:pPr>
          <a:r>
            <a:rPr lang="en-US" sz="2800" kern="1200" dirty="0"/>
            <a:t>1</a:t>
          </a:r>
        </a:p>
      </dsp:txBody>
      <dsp:txXfrm>
        <a:off x="0" y="1449"/>
        <a:ext cx="1182687" cy="1485317"/>
      </dsp:txXfrm>
    </dsp:sp>
    <dsp:sp modelId="{89017E41-7FB5-466D-BF2E-80DC1CB074AF}">
      <dsp:nvSpPr>
        <dsp:cNvPr id="0" name=""/>
        <dsp:cNvSpPr/>
      </dsp:nvSpPr>
      <dsp:spPr>
        <a:xfrm>
          <a:off x="1182687" y="1575885"/>
          <a:ext cx="4730749" cy="1485317"/>
        </a:xfrm>
        <a:prstGeom prst="rect">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a:innerShdw blurRad="965200" dist="419100" dir="13500000">
            <a:prstClr val="black"/>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1790" tIns="377271" rIns="91790" bIns="377271" numCol="1" spcCol="1270" anchor="ctr" anchorCtr="0">
          <a:noAutofit/>
        </a:bodyPr>
        <a:lstStyle/>
        <a:p>
          <a:pPr marL="0" lvl="0" indent="0" algn="l"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For Others</a:t>
          </a:r>
        </a:p>
      </dsp:txBody>
      <dsp:txXfrm>
        <a:off x="1182687" y="1575885"/>
        <a:ext cx="4730749" cy="1485317"/>
      </dsp:txXfrm>
    </dsp:sp>
    <dsp:sp modelId="{0A6A6E71-EBF4-4E82-9E32-74686E46258C}">
      <dsp:nvSpPr>
        <dsp:cNvPr id="0" name=""/>
        <dsp:cNvSpPr/>
      </dsp:nvSpPr>
      <dsp:spPr>
        <a:xfrm>
          <a:off x="0" y="1575885"/>
          <a:ext cx="1182687" cy="148531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584" tIns="146716" rIns="62584" bIns="146716" numCol="1" spcCol="1270" anchor="ctr" anchorCtr="0">
          <a:noAutofit/>
        </a:bodyPr>
        <a:lstStyle/>
        <a:p>
          <a:pPr marL="0" lvl="0" indent="0" algn="ctr" defTabSz="1244600">
            <a:lnSpc>
              <a:spcPct val="90000"/>
            </a:lnSpc>
            <a:spcBef>
              <a:spcPct val="0"/>
            </a:spcBef>
            <a:spcAft>
              <a:spcPct val="35000"/>
            </a:spcAft>
            <a:buNone/>
          </a:pPr>
          <a:r>
            <a:rPr lang="en-US" sz="2800" kern="1200" dirty="0"/>
            <a:t>2</a:t>
          </a:r>
        </a:p>
      </dsp:txBody>
      <dsp:txXfrm>
        <a:off x="0" y="1575885"/>
        <a:ext cx="1182687" cy="1485317"/>
      </dsp:txXfrm>
    </dsp:sp>
    <dsp:sp modelId="{BE8A61C7-E3B2-4D54-9EDF-4086168D1207}">
      <dsp:nvSpPr>
        <dsp:cNvPr id="0" name=""/>
        <dsp:cNvSpPr/>
      </dsp:nvSpPr>
      <dsp:spPr>
        <a:xfrm>
          <a:off x="1182687" y="3150321"/>
          <a:ext cx="4730749" cy="1485317"/>
        </a:xfrm>
        <a:prstGeom prst="rect">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a:innerShdw blurRad="965200" dist="419100" dir="13500000">
            <a:prstClr val="black"/>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1790" tIns="377271" rIns="91790" bIns="377271" numCol="1" spcCol="1270" anchor="ctr" anchorCtr="0">
          <a:noAutofit/>
        </a:bodyPr>
        <a:lstStyle/>
        <a:p>
          <a:pPr marL="0" lvl="0" indent="0" algn="l"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For God</a:t>
          </a:r>
        </a:p>
      </dsp:txBody>
      <dsp:txXfrm>
        <a:off x="1182687" y="3150321"/>
        <a:ext cx="4730749" cy="1485317"/>
      </dsp:txXfrm>
    </dsp:sp>
    <dsp:sp modelId="{85179230-FA76-4E30-910D-AA0E92AE4598}">
      <dsp:nvSpPr>
        <dsp:cNvPr id="0" name=""/>
        <dsp:cNvSpPr/>
      </dsp:nvSpPr>
      <dsp:spPr>
        <a:xfrm>
          <a:off x="0" y="3150321"/>
          <a:ext cx="1182687" cy="1485317"/>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584" tIns="146716" rIns="62584" bIns="146716" numCol="1" spcCol="1270" anchor="ctr" anchorCtr="0">
          <a:noAutofit/>
        </a:bodyPr>
        <a:lstStyle/>
        <a:p>
          <a:pPr marL="0" lvl="0" indent="0" algn="ctr" defTabSz="1244600">
            <a:lnSpc>
              <a:spcPct val="90000"/>
            </a:lnSpc>
            <a:spcBef>
              <a:spcPct val="0"/>
            </a:spcBef>
            <a:spcAft>
              <a:spcPct val="35000"/>
            </a:spcAft>
            <a:buNone/>
          </a:pPr>
          <a:r>
            <a:rPr lang="en-US" sz="2800" kern="1200" dirty="0"/>
            <a:t>3</a:t>
          </a:r>
        </a:p>
      </dsp:txBody>
      <dsp:txXfrm>
        <a:off x="0" y="3150321"/>
        <a:ext cx="1182687" cy="14853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EAA93-0BA7-45D9-873D-F35D794BC6B9}">
      <dsp:nvSpPr>
        <dsp:cNvPr id="0" name=""/>
        <dsp:cNvSpPr/>
      </dsp:nvSpPr>
      <dsp:spPr>
        <a:xfrm>
          <a:off x="1182687" y="1449"/>
          <a:ext cx="4730749" cy="1485317"/>
        </a:xfrm>
        <a:prstGeom prst="rect">
          <a:avLst/>
        </a:prstGeom>
        <a:blipFill rotWithShape="0">
          <a:blip xmlns:r="http://schemas.openxmlformats.org/officeDocument/2006/relationships" r:embed="rId1"/>
          <a:stretch>
            <a:fillRect/>
          </a:stretch>
        </a:blipFill>
        <a:ln w="9525" cap="flat" cmpd="sng" algn="ctr">
          <a:solidFill>
            <a:schemeClr val="accent2">
              <a:hueOff val="0"/>
              <a:satOff val="0"/>
              <a:lumOff val="0"/>
              <a:alphaOff val="0"/>
            </a:schemeClr>
          </a:solidFill>
          <a:prstDash val="solid"/>
        </a:ln>
        <a:effectLst>
          <a:innerShdw blurRad="1219200" dist="508000" dir="13980000">
            <a:prstClr val="black"/>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1790" tIns="377271" rIns="91790" bIns="377271" numCol="1" spcCol="1270" anchor="ctr" anchorCtr="0">
          <a:noAutofit/>
        </a:bodyPr>
        <a:lstStyle/>
        <a:p>
          <a:pPr marL="0" lvl="0" indent="0" algn="l"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For Ourselves</a:t>
          </a:r>
        </a:p>
      </dsp:txBody>
      <dsp:txXfrm>
        <a:off x="1182687" y="1449"/>
        <a:ext cx="4730749" cy="1485317"/>
      </dsp:txXfrm>
    </dsp:sp>
    <dsp:sp modelId="{722A9BE7-3EED-457F-869A-16F71EE2AD69}">
      <dsp:nvSpPr>
        <dsp:cNvPr id="0" name=""/>
        <dsp:cNvSpPr/>
      </dsp:nvSpPr>
      <dsp:spPr>
        <a:xfrm>
          <a:off x="0" y="1449"/>
          <a:ext cx="1182687" cy="1485317"/>
        </a:xfrm>
        <a:prstGeom prst="rect">
          <a:avLst/>
        </a:prstGeom>
        <a:solidFill>
          <a:schemeClr val="lt1">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584" tIns="146716" rIns="62584" bIns="146716" numCol="1" spcCol="1270" anchor="ctr" anchorCtr="0">
          <a:noAutofit/>
        </a:bodyPr>
        <a:lstStyle/>
        <a:p>
          <a:pPr marL="0" lvl="0" indent="0" algn="ctr" defTabSz="1244600">
            <a:lnSpc>
              <a:spcPct val="90000"/>
            </a:lnSpc>
            <a:spcBef>
              <a:spcPct val="0"/>
            </a:spcBef>
            <a:spcAft>
              <a:spcPct val="35000"/>
            </a:spcAft>
            <a:buNone/>
          </a:pPr>
          <a:r>
            <a:rPr lang="en-US" sz="2800" kern="1200" dirty="0"/>
            <a:t>1</a:t>
          </a:r>
        </a:p>
      </dsp:txBody>
      <dsp:txXfrm>
        <a:off x="0" y="1449"/>
        <a:ext cx="1182687" cy="1485317"/>
      </dsp:txXfrm>
    </dsp:sp>
    <dsp:sp modelId="{89017E41-7FB5-466D-BF2E-80DC1CB074AF}">
      <dsp:nvSpPr>
        <dsp:cNvPr id="0" name=""/>
        <dsp:cNvSpPr/>
      </dsp:nvSpPr>
      <dsp:spPr>
        <a:xfrm>
          <a:off x="1182687" y="1575885"/>
          <a:ext cx="4730749" cy="1485317"/>
        </a:xfrm>
        <a:prstGeom prst="rect">
          <a:avLst/>
        </a:prstGeom>
        <a:blipFill rotWithShape="0">
          <a:blip xmlns:r="http://schemas.openxmlformats.org/officeDocument/2006/relationships" r:embed="rId1"/>
          <a:stretch>
            <a:fillRect/>
          </a:stretch>
        </a:blipFill>
        <a:ln w="9525" cap="flat" cmpd="sng" algn="ctr">
          <a:solidFill>
            <a:schemeClr val="accent3">
              <a:hueOff val="0"/>
              <a:satOff val="0"/>
              <a:lumOff val="0"/>
              <a:alphaOff val="0"/>
            </a:schemeClr>
          </a:solidFill>
          <a:prstDash val="solid"/>
        </a:ln>
        <a:effectLst>
          <a:innerShdw blurRad="965200" dist="419100" dir="13500000">
            <a:prstClr val="black"/>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1790" tIns="377271" rIns="91790" bIns="377271" numCol="1" spcCol="1270" anchor="ctr" anchorCtr="0">
          <a:noAutofit/>
        </a:bodyPr>
        <a:lstStyle/>
        <a:p>
          <a:pPr marL="0" lvl="0" indent="0" algn="l"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For others</a:t>
          </a:r>
        </a:p>
      </dsp:txBody>
      <dsp:txXfrm>
        <a:off x="1182687" y="1575885"/>
        <a:ext cx="4730749" cy="1485317"/>
      </dsp:txXfrm>
    </dsp:sp>
    <dsp:sp modelId="{0A6A6E71-EBF4-4E82-9E32-74686E46258C}">
      <dsp:nvSpPr>
        <dsp:cNvPr id="0" name=""/>
        <dsp:cNvSpPr/>
      </dsp:nvSpPr>
      <dsp:spPr>
        <a:xfrm>
          <a:off x="0" y="1575885"/>
          <a:ext cx="1182687" cy="1485317"/>
        </a:xfrm>
        <a:prstGeom prst="rect">
          <a:avLst/>
        </a:prstGeom>
        <a:solidFill>
          <a:schemeClr val="lt1">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584" tIns="146716" rIns="62584" bIns="146716" numCol="1" spcCol="1270" anchor="ctr" anchorCtr="0">
          <a:noAutofit/>
        </a:bodyPr>
        <a:lstStyle/>
        <a:p>
          <a:pPr marL="0" lvl="0" indent="0" algn="ctr" defTabSz="1244600">
            <a:lnSpc>
              <a:spcPct val="90000"/>
            </a:lnSpc>
            <a:spcBef>
              <a:spcPct val="0"/>
            </a:spcBef>
            <a:spcAft>
              <a:spcPct val="35000"/>
            </a:spcAft>
            <a:buNone/>
          </a:pPr>
          <a:r>
            <a:rPr lang="en-US" sz="2800" kern="1200" dirty="0"/>
            <a:t>2</a:t>
          </a:r>
        </a:p>
      </dsp:txBody>
      <dsp:txXfrm>
        <a:off x="0" y="1575885"/>
        <a:ext cx="1182687" cy="1485317"/>
      </dsp:txXfrm>
    </dsp:sp>
    <dsp:sp modelId="{BE8A61C7-E3B2-4D54-9EDF-4086168D1207}">
      <dsp:nvSpPr>
        <dsp:cNvPr id="0" name=""/>
        <dsp:cNvSpPr/>
      </dsp:nvSpPr>
      <dsp:spPr>
        <a:xfrm>
          <a:off x="1182687" y="3150321"/>
          <a:ext cx="4730749" cy="1485317"/>
        </a:xfrm>
        <a:prstGeom prst="rect">
          <a:avLst/>
        </a:prstGeom>
        <a:blipFill rotWithShape="0">
          <a:blip xmlns:r="http://schemas.openxmlformats.org/officeDocument/2006/relationships" r:embed="rId1"/>
          <a:stretch>
            <a:fillRect/>
          </a:stretch>
        </a:blipFill>
        <a:ln w="9525" cap="flat" cmpd="sng" algn="ctr">
          <a:solidFill>
            <a:schemeClr val="accent4">
              <a:hueOff val="0"/>
              <a:satOff val="0"/>
              <a:lumOff val="0"/>
              <a:alphaOff val="0"/>
            </a:schemeClr>
          </a:solidFill>
          <a:prstDash val="solid"/>
        </a:ln>
        <a:effectLst>
          <a:innerShdw blurRad="965200" dist="419100" dir="13500000">
            <a:prstClr val="black"/>
          </a:innerShdw>
        </a:effectLst>
      </dsp:spPr>
      <dsp:style>
        <a:lnRef idx="1">
          <a:scrgbClr r="0" g="0" b="0"/>
        </a:lnRef>
        <a:fillRef idx="3">
          <a:scrgbClr r="0" g="0" b="0"/>
        </a:fillRef>
        <a:effectRef idx="2">
          <a:scrgbClr r="0" g="0" b="0"/>
        </a:effectRef>
        <a:fontRef idx="minor">
          <a:schemeClr val="lt1"/>
        </a:fontRef>
      </dsp:style>
      <dsp:txBody>
        <a:bodyPr spcFirstLastPara="0" vert="horz" wrap="square" lIns="91790" tIns="377271" rIns="91790" bIns="377271" numCol="1" spcCol="1270" anchor="ctr" anchorCtr="0">
          <a:noAutofit/>
        </a:bodyPr>
        <a:lstStyle/>
        <a:p>
          <a:pPr marL="0" lvl="0" indent="0" algn="l" defTabSz="1600200">
            <a:lnSpc>
              <a:spcPct val="90000"/>
            </a:lnSpc>
            <a:spcBef>
              <a:spcPct val="0"/>
            </a:spcBef>
            <a:spcAft>
              <a:spcPct val="35000"/>
            </a:spcAft>
            <a:buNone/>
          </a:pPr>
          <a:r>
            <a:rPr lang="en-US" sz="3600" b="1" kern="1200" dirty="0">
              <a:effectLst>
                <a:outerShdw blurRad="38100" dist="38100" dir="2700000" algn="tl">
                  <a:srgbClr val="000000">
                    <a:alpha val="43137"/>
                  </a:srgbClr>
                </a:outerShdw>
              </a:effectLst>
            </a:rPr>
            <a:t>For God</a:t>
          </a:r>
        </a:p>
      </dsp:txBody>
      <dsp:txXfrm>
        <a:off x="1182687" y="3150321"/>
        <a:ext cx="4730749" cy="1485317"/>
      </dsp:txXfrm>
    </dsp:sp>
    <dsp:sp modelId="{85179230-FA76-4E30-910D-AA0E92AE4598}">
      <dsp:nvSpPr>
        <dsp:cNvPr id="0" name=""/>
        <dsp:cNvSpPr/>
      </dsp:nvSpPr>
      <dsp:spPr>
        <a:xfrm>
          <a:off x="0" y="3150321"/>
          <a:ext cx="1182687" cy="1485317"/>
        </a:xfrm>
        <a:prstGeom prst="re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584" tIns="146716" rIns="62584" bIns="146716" numCol="1" spcCol="1270" anchor="ctr" anchorCtr="0">
          <a:noAutofit/>
        </a:bodyPr>
        <a:lstStyle/>
        <a:p>
          <a:pPr marL="0" lvl="0" indent="0" algn="ctr" defTabSz="1244600">
            <a:lnSpc>
              <a:spcPct val="90000"/>
            </a:lnSpc>
            <a:spcBef>
              <a:spcPct val="0"/>
            </a:spcBef>
            <a:spcAft>
              <a:spcPct val="35000"/>
            </a:spcAft>
            <a:buNone/>
          </a:pPr>
          <a:r>
            <a:rPr lang="en-US" sz="2800" kern="1200" dirty="0"/>
            <a:t>3</a:t>
          </a:r>
        </a:p>
      </dsp:txBody>
      <dsp:txXfrm>
        <a:off x="0" y="3150321"/>
        <a:ext cx="1182687" cy="148531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6A62B0-EC98-4B33-B786-FBB425D1EDC6}" type="datetimeFigureOut">
              <a:rPr lang="en-US" smtClean="0"/>
              <a:t>6/1/2021</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DAF5088D-0ACF-4443-A922-FCA5FE11146C}"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6633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62B0-EC98-4B33-B786-FBB425D1EDC6}"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088D-0ACF-4443-A922-FCA5FE11146C}"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021999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62B0-EC98-4B33-B786-FBB425D1EDC6}"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088D-0ACF-4443-A922-FCA5FE11146C}"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75671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6A62B0-EC98-4B33-B786-FBB425D1EDC6}"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088D-0ACF-4443-A922-FCA5FE11146C}"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60694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6A62B0-EC98-4B33-B786-FBB425D1EDC6}" type="datetimeFigureOut">
              <a:rPr lang="en-US" smtClean="0"/>
              <a:t>6/1/2021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F5088D-0ACF-4443-A922-FCA5FE11146C}"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1387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6A62B0-EC98-4B33-B786-FBB425D1EDC6}"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5088D-0ACF-4443-A922-FCA5FE11146C}"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1802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6A62B0-EC98-4B33-B786-FBB425D1EDC6}" type="datetimeFigureOut">
              <a:rPr lang="en-US" smtClean="0"/>
              <a:t>6/1/2021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F5088D-0ACF-4443-A922-FCA5FE11146C}"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1103923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6A62B0-EC98-4B33-B786-FBB425D1EDC6}" type="datetimeFigureOut">
              <a:rPr lang="en-US" smtClean="0"/>
              <a:t>6/1/2021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F5088D-0ACF-4443-A922-FCA5FE11146C}"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560117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6A62B0-EC98-4B33-B786-FBB425D1EDC6}" type="datetimeFigureOut">
              <a:rPr lang="en-US" smtClean="0"/>
              <a:t>6/1/2021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F5088D-0ACF-4443-A922-FCA5FE11146C}" type="slidenum">
              <a:rPr lang="en-US" smtClean="0"/>
              <a:t>‹#›</a:t>
            </a:fld>
            <a:endParaRPr lang="en-US"/>
          </a:p>
        </p:txBody>
      </p:sp>
    </p:spTree>
    <p:extLst>
      <p:ext uri="{BB962C8B-B14F-4D97-AF65-F5344CB8AC3E}">
        <p14:creationId xmlns:p14="http://schemas.microsoft.com/office/powerpoint/2010/main" val="271107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6A62B0-EC98-4B33-B786-FBB425D1EDC6}" type="datetimeFigureOut">
              <a:rPr lang="en-US" smtClean="0"/>
              <a:t>6/1/2021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F5088D-0ACF-4443-A922-FCA5FE11146C}"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3696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D6A62B0-EC98-4B33-B786-FBB425D1EDC6}" type="datetimeFigureOut">
              <a:rPr lang="en-US" smtClean="0"/>
              <a:t>6/1/2021</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DAF5088D-0ACF-4443-A922-FCA5FE11146C}"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13507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D6A62B0-EC98-4B33-B786-FBB425D1EDC6}" type="datetimeFigureOut">
              <a:rPr lang="en-US" smtClean="0"/>
              <a:t>6/1/2021</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DAF5088D-0ACF-4443-A922-FCA5FE11146C}"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51753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6253C-2311-4B11-AC1E-B2E2CF956002}"/>
              </a:ext>
            </a:extLst>
          </p:cNvPr>
          <p:cNvSpPr>
            <a:spLocks noGrp="1"/>
          </p:cNvSpPr>
          <p:nvPr>
            <p:ph type="ctrTitle"/>
          </p:nvPr>
        </p:nvSpPr>
        <p:spPr>
          <a:xfrm>
            <a:off x="0" y="802298"/>
            <a:ext cx="12191999" cy="2541431"/>
          </a:xfrm>
          <a:effectLst>
            <a:outerShdw blurRad="50800" dist="38100" dir="2700000" algn="tl" rotWithShape="0">
              <a:prstClr val="black">
                <a:alpha val="73000"/>
              </a:prstClr>
            </a:outerShdw>
          </a:effectLst>
          <a:scene3d>
            <a:camera prst="orthographicFront"/>
            <a:lightRig rig="threePt" dir="t"/>
          </a:scene3d>
          <a:sp3d>
            <a:bevelT w="165100" prst="coolSlant"/>
          </a:sp3d>
        </p:spPr>
        <p:txBody>
          <a:bodyPr>
            <a:normAutofit/>
          </a:bodyPr>
          <a:lstStyle/>
          <a:p>
            <a:pPr algn="ctr"/>
            <a:r>
              <a:rPr lang="en-US" sz="9600" b="1" dirty="0" err="1">
                <a:solidFill>
                  <a:srgbClr val="79582E"/>
                </a:solidFill>
                <a:latin typeface="Galatia SIL" panose="02000600020000020004" pitchFamily="2" charset="0"/>
              </a:rPr>
              <a:t>ἀγ</a:t>
            </a:r>
            <a:r>
              <a:rPr lang="en-US" sz="9600" b="1" dirty="0">
                <a:solidFill>
                  <a:srgbClr val="79582E"/>
                </a:solidFill>
                <a:latin typeface="Galatia SIL" panose="02000600020000020004" pitchFamily="2" charset="0"/>
              </a:rPr>
              <a:t>αθός  ἔργον</a:t>
            </a:r>
            <a:endParaRPr lang="en-US" sz="9600" b="1" dirty="0">
              <a:solidFill>
                <a:srgbClr val="79582E"/>
              </a:solidFill>
            </a:endParaRPr>
          </a:p>
        </p:txBody>
      </p:sp>
      <p:sp>
        <p:nvSpPr>
          <p:cNvPr id="3" name="Subtitle 2">
            <a:extLst>
              <a:ext uri="{FF2B5EF4-FFF2-40B4-BE49-F238E27FC236}">
                <a16:creationId xmlns:a16="http://schemas.microsoft.com/office/drawing/2014/main" id="{75DE7D6E-350F-43D0-BE56-D47C11785432}"/>
              </a:ext>
            </a:extLst>
          </p:cNvPr>
          <p:cNvSpPr>
            <a:spLocks noGrp="1"/>
          </p:cNvSpPr>
          <p:nvPr>
            <p:ph type="subTitle" idx="1"/>
          </p:nvPr>
        </p:nvSpPr>
        <p:spPr/>
        <p:txBody>
          <a:bodyPr>
            <a:normAutofit/>
          </a:bodyPr>
          <a:lstStyle/>
          <a:p>
            <a:pPr algn="ctr"/>
            <a:r>
              <a:rPr lang="en-US" sz="2800" dirty="0"/>
              <a:t>By Joseph Peters</a:t>
            </a:r>
          </a:p>
        </p:txBody>
      </p:sp>
    </p:spTree>
    <p:extLst>
      <p:ext uri="{BB962C8B-B14F-4D97-AF65-F5344CB8AC3E}">
        <p14:creationId xmlns:p14="http://schemas.microsoft.com/office/powerpoint/2010/main" val="25883667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BD68-8D4B-4015-81EC-B9E21153B476}"/>
              </a:ext>
            </a:extLst>
          </p:cNvPr>
          <p:cNvSpPr>
            <a:spLocks noGrp="1"/>
          </p:cNvSpPr>
          <p:nvPr>
            <p:ph type="title"/>
          </p:nvPr>
        </p:nvSpPr>
        <p:spPr>
          <a:xfrm>
            <a:off x="1451579" y="804519"/>
            <a:ext cx="9603275" cy="1049235"/>
          </a:xfrm>
        </p:spPr>
        <p:txBody>
          <a:bodyPr>
            <a:normAutofit/>
          </a:bodyPr>
          <a:lstStyle/>
          <a:p>
            <a:pPr algn="ctr"/>
            <a:r>
              <a:rPr lang="en-US" sz="6000" dirty="0"/>
              <a:t>How?</a:t>
            </a:r>
          </a:p>
        </p:txBody>
      </p:sp>
      <p:sp>
        <p:nvSpPr>
          <p:cNvPr id="3" name="Content Placeholder 2">
            <a:extLst>
              <a:ext uri="{FF2B5EF4-FFF2-40B4-BE49-F238E27FC236}">
                <a16:creationId xmlns:a16="http://schemas.microsoft.com/office/drawing/2014/main" id="{615C4E56-C2A4-419E-8A82-493E30FD212D}"/>
              </a:ext>
            </a:extLst>
          </p:cNvPr>
          <p:cNvSpPr>
            <a:spLocks noGrp="1"/>
          </p:cNvSpPr>
          <p:nvPr>
            <p:ph idx="1"/>
          </p:nvPr>
        </p:nvSpPr>
        <p:spPr>
          <a:xfrm>
            <a:off x="382555" y="1853754"/>
            <a:ext cx="11623937" cy="4543688"/>
          </a:xfrm>
        </p:spPr>
        <p:txBody>
          <a:bodyPr>
            <a:normAutofit/>
          </a:bodyPr>
          <a:lstStyle/>
          <a:p>
            <a:r>
              <a:rPr lang="en-US" sz="2400" b="1" dirty="0"/>
              <a:t>Matthew 6:1-4 (KJV) </a:t>
            </a:r>
            <a:br>
              <a:rPr lang="en-US" sz="2400" dirty="0"/>
            </a:br>
            <a:r>
              <a:rPr lang="en-US" sz="2400" baseline="30000" dirty="0"/>
              <a:t>1 </a:t>
            </a:r>
            <a:r>
              <a:rPr lang="en-US" sz="2400" dirty="0"/>
              <a:t> Take heed that ye do not your alms before men, to be seen of them: otherwise ye have no reward of your Father which is in heaven. </a:t>
            </a:r>
            <a:br>
              <a:rPr lang="en-US" sz="2400" dirty="0"/>
            </a:br>
            <a:r>
              <a:rPr lang="en-US" sz="2400" baseline="30000" dirty="0"/>
              <a:t>2 </a:t>
            </a:r>
            <a:r>
              <a:rPr lang="en-US" sz="2400" dirty="0"/>
              <a:t> Therefore when thou </a:t>
            </a:r>
            <a:r>
              <a:rPr lang="en-US" sz="2400" dirty="0" err="1"/>
              <a:t>doest</a:t>
            </a:r>
            <a:r>
              <a:rPr lang="en-US" sz="2400" dirty="0"/>
              <a:t> </a:t>
            </a:r>
            <a:r>
              <a:rPr lang="en-US" sz="2400" i="1" dirty="0"/>
              <a:t>thine</a:t>
            </a:r>
            <a:r>
              <a:rPr lang="en-US" sz="2400" dirty="0"/>
              <a:t> alms, do not sound a trumpet before thee, as the hypocrites do in the synagogues and in the streets, that they may have glory of men. Verily I say unto you, They have their reward. </a:t>
            </a:r>
            <a:br>
              <a:rPr lang="en-US" sz="2400" dirty="0"/>
            </a:br>
            <a:r>
              <a:rPr lang="en-US" sz="2400" baseline="30000" dirty="0"/>
              <a:t>3 </a:t>
            </a:r>
            <a:r>
              <a:rPr lang="en-US" sz="2400" dirty="0"/>
              <a:t> But when thou </a:t>
            </a:r>
            <a:r>
              <a:rPr lang="en-US" sz="2400" dirty="0" err="1"/>
              <a:t>doest</a:t>
            </a:r>
            <a:r>
              <a:rPr lang="en-US" sz="2400" dirty="0"/>
              <a:t> alms, let not thy left hand know what thy right hand doeth: </a:t>
            </a:r>
            <a:br>
              <a:rPr lang="en-US" sz="2400" dirty="0"/>
            </a:br>
            <a:r>
              <a:rPr lang="en-US" sz="2400" baseline="30000" dirty="0"/>
              <a:t>4 </a:t>
            </a:r>
            <a:r>
              <a:rPr lang="en-US" sz="2400" dirty="0"/>
              <a:t> That thine alms may be in secret: and thy Father which </a:t>
            </a:r>
            <a:r>
              <a:rPr lang="en-US" sz="2400" dirty="0" err="1"/>
              <a:t>seeth</a:t>
            </a:r>
            <a:r>
              <a:rPr lang="en-US" sz="2400" dirty="0"/>
              <a:t> in secret himself shall reward thee openly. </a:t>
            </a:r>
          </a:p>
        </p:txBody>
      </p:sp>
    </p:spTree>
    <p:extLst>
      <p:ext uri="{BB962C8B-B14F-4D97-AF65-F5344CB8AC3E}">
        <p14:creationId xmlns:p14="http://schemas.microsoft.com/office/powerpoint/2010/main" val="1681447413"/>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ABD68-8D4B-4015-81EC-B9E21153B476}"/>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7200" dirty="0">
                <a:solidFill>
                  <a:srgbClr val="454545"/>
                </a:solidFill>
              </a:rPr>
              <a:t>for Others</a:t>
            </a:r>
          </a:p>
        </p:txBody>
      </p:sp>
      <p:pic>
        <p:nvPicPr>
          <p:cNvPr id="25"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35743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00A6-8260-41D5-8586-376E89FC12E8}"/>
              </a:ext>
            </a:extLst>
          </p:cNvPr>
          <p:cNvSpPr>
            <a:spLocks noGrp="1"/>
          </p:cNvSpPr>
          <p:nvPr>
            <p:ph type="title"/>
          </p:nvPr>
        </p:nvSpPr>
        <p:spPr/>
        <p:txBody>
          <a:bodyPr>
            <a:normAutofit/>
          </a:bodyPr>
          <a:lstStyle/>
          <a:p>
            <a:pPr algn="ctr"/>
            <a:r>
              <a:rPr lang="en-US" sz="6000" dirty="0"/>
              <a:t>How?</a:t>
            </a:r>
          </a:p>
        </p:txBody>
      </p:sp>
      <p:sp>
        <p:nvSpPr>
          <p:cNvPr id="3" name="Content Placeholder 2">
            <a:extLst>
              <a:ext uri="{FF2B5EF4-FFF2-40B4-BE49-F238E27FC236}">
                <a16:creationId xmlns:a16="http://schemas.microsoft.com/office/drawing/2014/main" id="{357DA926-9624-4930-B772-DBE7DEABF4EA}"/>
              </a:ext>
            </a:extLst>
          </p:cNvPr>
          <p:cNvSpPr>
            <a:spLocks noGrp="1"/>
          </p:cNvSpPr>
          <p:nvPr>
            <p:ph idx="1"/>
          </p:nvPr>
        </p:nvSpPr>
        <p:spPr>
          <a:xfrm>
            <a:off x="391887" y="2015732"/>
            <a:ext cx="11569958" cy="4217117"/>
          </a:xfrm>
        </p:spPr>
        <p:txBody>
          <a:bodyPr>
            <a:normAutofit/>
          </a:bodyPr>
          <a:lstStyle/>
          <a:p>
            <a:r>
              <a:rPr lang="en-US" sz="3600" dirty="0"/>
              <a:t>Does loving others help them?</a:t>
            </a:r>
          </a:p>
          <a:p>
            <a:r>
              <a:rPr lang="en-US" sz="2800" b="1" dirty="0"/>
              <a:t>Matthew 22:39b (KJV) </a:t>
            </a:r>
            <a:br>
              <a:rPr lang="en-US" sz="2800" dirty="0"/>
            </a:br>
            <a:r>
              <a:rPr lang="en-US" sz="2800" dirty="0"/>
              <a:t>“Thou shalt love thy </a:t>
            </a:r>
            <a:r>
              <a:rPr lang="en-US" sz="2800" dirty="0" err="1"/>
              <a:t>neighbour</a:t>
            </a:r>
            <a:r>
              <a:rPr lang="en-US" sz="2800" dirty="0"/>
              <a:t> as thyself.”</a:t>
            </a:r>
          </a:p>
          <a:p>
            <a:r>
              <a:rPr lang="en-US" sz="2800" b="1" dirty="0"/>
              <a:t>Matthew 5:44 (KJV) </a:t>
            </a:r>
            <a:br>
              <a:rPr lang="en-US" sz="2800" dirty="0"/>
            </a:br>
            <a:r>
              <a:rPr lang="en-US" sz="2800" baseline="30000" dirty="0"/>
              <a:t>“</a:t>
            </a:r>
            <a:r>
              <a:rPr lang="en-US" sz="2800" dirty="0"/>
              <a:t>But I say unto you, Love your enemies, bless them that curse you, do good to them that hate you, and pray for them which despitefully use you, and persecute you;”</a:t>
            </a:r>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4109535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00A6-8260-41D5-8586-376E89FC12E8}"/>
              </a:ext>
            </a:extLst>
          </p:cNvPr>
          <p:cNvSpPr>
            <a:spLocks noGrp="1"/>
          </p:cNvSpPr>
          <p:nvPr>
            <p:ph type="title"/>
          </p:nvPr>
        </p:nvSpPr>
        <p:spPr/>
        <p:txBody>
          <a:bodyPr>
            <a:normAutofit/>
          </a:bodyPr>
          <a:lstStyle/>
          <a:p>
            <a:pPr algn="ctr"/>
            <a:r>
              <a:rPr lang="en-US" sz="6000" dirty="0"/>
              <a:t>How?</a:t>
            </a:r>
          </a:p>
        </p:txBody>
      </p:sp>
      <p:sp>
        <p:nvSpPr>
          <p:cNvPr id="3" name="Content Placeholder 2">
            <a:extLst>
              <a:ext uri="{FF2B5EF4-FFF2-40B4-BE49-F238E27FC236}">
                <a16:creationId xmlns:a16="http://schemas.microsoft.com/office/drawing/2014/main" id="{357DA926-9624-4930-B772-DBE7DEABF4EA}"/>
              </a:ext>
            </a:extLst>
          </p:cNvPr>
          <p:cNvSpPr>
            <a:spLocks noGrp="1"/>
          </p:cNvSpPr>
          <p:nvPr>
            <p:ph idx="1"/>
          </p:nvPr>
        </p:nvSpPr>
        <p:spPr>
          <a:xfrm>
            <a:off x="391887" y="2015732"/>
            <a:ext cx="11569958" cy="4217117"/>
          </a:xfrm>
        </p:spPr>
        <p:txBody>
          <a:bodyPr>
            <a:normAutofit/>
          </a:bodyPr>
          <a:lstStyle/>
          <a:p>
            <a:r>
              <a:rPr lang="en-US" sz="3600" dirty="0"/>
              <a:t>Treating others the way that we want to be treated</a:t>
            </a:r>
          </a:p>
          <a:p>
            <a:r>
              <a:rPr lang="en-US" sz="3200" b="1" dirty="0"/>
              <a:t>Matthew 7:12 (KJV) </a:t>
            </a:r>
            <a:br>
              <a:rPr lang="en-US" sz="3200" dirty="0"/>
            </a:br>
            <a:r>
              <a:rPr lang="en-US" sz="3200" dirty="0"/>
              <a:t>“Therefore all things whatsoever ye would that men should do to you, do ye even so to them: for this is the law and the prophets. “</a:t>
            </a:r>
            <a:br>
              <a:rPr lang="en-US" sz="2400" dirty="0"/>
            </a:br>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195363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3800A6-8260-41D5-8586-376E89FC12E8}"/>
              </a:ext>
            </a:extLst>
          </p:cNvPr>
          <p:cNvSpPr>
            <a:spLocks noGrp="1"/>
          </p:cNvSpPr>
          <p:nvPr>
            <p:ph type="title"/>
          </p:nvPr>
        </p:nvSpPr>
        <p:spPr/>
        <p:txBody>
          <a:bodyPr>
            <a:normAutofit/>
          </a:bodyPr>
          <a:lstStyle/>
          <a:p>
            <a:pPr algn="ctr"/>
            <a:r>
              <a:rPr lang="en-US" sz="6000" dirty="0"/>
              <a:t>How?</a:t>
            </a:r>
          </a:p>
        </p:txBody>
      </p:sp>
      <p:sp>
        <p:nvSpPr>
          <p:cNvPr id="3" name="Content Placeholder 2">
            <a:extLst>
              <a:ext uri="{FF2B5EF4-FFF2-40B4-BE49-F238E27FC236}">
                <a16:creationId xmlns:a16="http://schemas.microsoft.com/office/drawing/2014/main" id="{357DA926-9624-4930-B772-DBE7DEABF4EA}"/>
              </a:ext>
            </a:extLst>
          </p:cNvPr>
          <p:cNvSpPr>
            <a:spLocks noGrp="1"/>
          </p:cNvSpPr>
          <p:nvPr>
            <p:ph idx="1"/>
          </p:nvPr>
        </p:nvSpPr>
        <p:spPr>
          <a:xfrm>
            <a:off x="391887" y="2015732"/>
            <a:ext cx="11569958" cy="4217117"/>
          </a:xfrm>
        </p:spPr>
        <p:txBody>
          <a:bodyPr>
            <a:normAutofit/>
          </a:bodyPr>
          <a:lstStyle/>
          <a:p>
            <a:r>
              <a:rPr lang="en-US" sz="3600" dirty="0"/>
              <a:t>Being kind and forgiving towards others</a:t>
            </a:r>
          </a:p>
          <a:p>
            <a:r>
              <a:rPr lang="en-US" sz="2800" b="1" dirty="0"/>
              <a:t>Ephesians 4:32 (KJV) </a:t>
            </a:r>
            <a:br>
              <a:rPr lang="en-US" sz="2800" dirty="0"/>
            </a:br>
            <a:r>
              <a:rPr lang="en-US" sz="2800" baseline="30000" dirty="0"/>
              <a:t>“</a:t>
            </a:r>
            <a:r>
              <a:rPr lang="en-US" sz="2800" dirty="0"/>
              <a:t>And be ye kind one to another, tenderhearted, forgiving one another, even as God for Christ's sake hath forgiven you.”</a:t>
            </a:r>
            <a:br>
              <a:rPr lang="en-US" sz="2400" dirty="0"/>
            </a:br>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19759211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CB036-1B33-45EB-82C4-4D5B3E4D8860}"/>
              </a:ext>
            </a:extLst>
          </p:cNvPr>
          <p:cNvSpPr>
            <a:spLocks noGrp="1"/>
          </p:cNvSpPr>
          <p:nvPr>
            <p:ph type="title"/>
          </p:nvPr>
        </p:nvSpPr>
        <p:spPr/>
        <p:txBody>
          <a:bodyPr>
            <a:normAutofit/>
          </a:bodyPr>
          <a:lstStyle/>
          <a:p>
            <a:pPr algn="ctr"/>
            <a:r>
              <a:rPr lang="en-US" sz="6000" dirty="0"/>
              <a:t>How</a:t>
            </a:r>
          </a:p>
        </p:txBody>
      </p:sp>
      <p:sp>
        <p:nvSpPr>
          <p:cNvPr id="3" name="Content Placeholder 2">
            <a:extLst>
              <a:ext uri="{FF2B5EF4-FFF2-40B4-BE49-F238E27FC236}">
                <a16:creationId xmlns:a16="http://schemas.microsoft.com/office/drawing/2014/main" id="{D6AC647A-7B2E-4698-8857-6A3023EE80B6}"/>
              </a:ext>
            </a:extLst>
          </p:cNvPr>
          <p:cNvSpPr>
            <a:spLocks noGrp="1"/>
          </p:cNvSpPr>
          <p:nvPr>
            <p:ph idx="1"/>
          </p:nvPr>
        </p:nvSpPr>
        <p:spPr>
          <a:xfrm>
            <a:off x="438539" y="2015732"/>
            <a:ext cx="11448661" cy="3450613"/>
          </a:xfrm>
        </p:spPr>
        <p:txBody>
          <a:bodyPr>
            <a:normAutofit/>
          </a:bodyPr>
          <a:lstStyle/>
          <a:p>
            <a:r>
              <a:rPr lang="en-US" sz="3200" dirty="0"/>
              <a:t>By being a good witness</a:t>
            </a:r>
          </a:p>
          <a:p>
            <a:r>
              <a:rPr lang="en-US" sz="2800" b="1" dirty="0"/>
              <a:t>Acts 1:8 (KJV) </a:t>
            </a:r>
            <a:br>
              <a:rPr lang="en-US" sz="2800" dirty="0"/>
            </a:br>
            <a:r>
              <a:rPr lang="en-US" sz="2800" baseline="30000" dirty="0"/>
              <a:t>“</a:t>
            </a:r>
            <a:r>
              <a:rPr lang="en-US" sz="2800" dirty="0"/>
              <a:t>But ye shall receive power, after that the Holy Ghost is come upon you: </a:t>
            </a:r>
            <a:r>
              <a:rPr lang="en-US" sz="2800" b="1" dirty="0"/>
              <a:t>and ye shall be witnesses</a:t>
            </a:r>
            <a:r>
              <a:rPr lang="en-US" sz="2800" dirty="0"/>
              <a:t> unto me both in Jerusalem, and in all Judaea, and in Samaria, and unto the uttermost part of the earth” </a:t>
            </a:r>
            <a:br>
              <a:rPr lang="en-US" sz="2800" dirty="0"/>
            </a:br>
            <a:endParaRPr lang="en-US" sz="3200" b="1" dirty="0"/>
          </a:p>
        </p:txBody>
      </p:sp>
    </p:spTree>
    <p:extLst>
      <p:ext uri="{BB962C8B-B14F-4D97-AF65-F5344CB8AC3E}">
        <p14:creationId xmlns:p14="http://schemas.microsoft.com/office/powerpoint/2010/main" val="10304126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CB036-1B33-45EB-82C4-4D5B3E4D8860}"/>
              </a:ext>
            </a:extLst>
          </p:cNvPr>
          <p:cNvSpPr>
            <a:spLocks noGrp="1"/>
          </p:cNvSpPr>
          <p:nvPr>
            <p:ph type="title"/>
          </p:nvPr>
        </p:nvSpPr>
        <p:spPr>
          <a:xfrm>
            <a:off x="108155" y="1240076"/>
            <a:ext cx="3824748" cy="4584527"/>
          </a:xfrm>
        </p:spPr>
        <p:txBody>
          <a:bodyPr>
            <a:normAutofit/>
          </a:bodyPr>
          <a:lstStyle/>
          <a:p>
            <a:pPr algn="ctr"/>
            <a:r>
              <a:rPr lang="en-US" sz="4000" dirty="0">
                <a:solidFill>
                  <a:srgbClr val="FFFFFF"/>
                </a:solidFill>
              </a:rPr>
              <a:t>Know  Them by their Fruit</a:t>
            </a:r>
          </a:p>
        </p:txBody>
      </p:sp>
      <p:sp>
        <p:nvSpPr>
          <p:cNvPr id="3" name="Content Placeholder 2">
            <a:extLst>
              <a:ext uri="{FF2B5EF4-FFF2-40B4-BE49-F238E27FC236}">
                <a16:creationId xmlns:a16="http://schemas.microsoft.com/office/drawing/2014/main" id="{D6AC647A-7B2E-4698-8857-6A3023EE80B6}"/>
              </a:ext>
            </a:extLst>
          </p:cNvPr>
          <p:cNvSpPr>
            <a:spLocks noGrp="1"/>
          </p:cNvSpPr>
          <p:nvPr>
            <p:ph idx="1"/>
          </p:nvPr>
        </p:nvSpPr>
        <p:spPr>
          <a:xfrm>
            <a:off x="4178710" y="235975"/>
            <a:ext cx="8012987" cy="6622026"/>
          </a:xfrm>
        </p:spPr>
        <p:txBody>
          <a:bodyPr anchor="t">
            <a:normAutofit lnSpcReduction="10000"/>
          </a:bodyPr>
          <a:lstStyle/>
          <a:p>
            <a:pPr>
              <a:lnSpc>
                <a:spcPct val="110000"/>
              </a:lnSpc>
            </a:pPr>
            <a:r>
              <a:rPr lang="en-US" sz="3600" dirty="0"/>
              <a:t>You know a tree based on it’s fruit</a:t>
            </a:r>
          </a:p>
          <a:p>
            <a:pPr>
              <a:lnSpc>
                <a:spcPct val="110000"/>
              </a:lnSpc>
            </a:pPr>
            <a:r>
              <a:rPr lang="en-US" sz="2800" b="1" dirty="0"/>
              <a:t>Matthew 7:15-20 (KJV) </a:t>
            </a:r>
            <a:br>
              <a:rPr lang="en-US" sz="2800" dirty="0"/>
            </a:br>
            <a:r>
              <a:rPr lang="en-US" sz="2800" baseline="30000" dirty="0"/>
              <a:t>15 </a:t>
            </a:r>
            <a:r>
              <a:rPr lang="en-US" sz="2800" dirty="0"/>
              <a:t> Beware of false prophets, which come to you in sheep's clothing, but inwardly they are ravening wolves. </a:t>
            </a:r>
            <a:br>
              <a:rPr lang="en-US" sz="2800" dirty="0"/>
            </a:br>
            <a:r>
              <a:rPr lang="en-US" sz="2800" baseline="30000" dirty="0"/>
              <a:t>16 </a:t>
            </a:r>
            <a:r>
              <a:rPr lang="en-US" sz="2800" dirty="0"/>
              <a:t> Ye shall know them by their fruits. Do men gather grapes of thorns, or figs of thistles? </a:t>
            </a:r>
            <a:br>
              <a:rPr lang="en-US" sz="2800" dirty="0"/>
            </a:br>
            <a:r>
              <a:rPr lang="en-US" sz="2800" baseline="30000" dirty="0"/>
              <a:t>17 </a:t>
            </a:r>
            <a:r>
              <a:rPr lang="en-US" sz="2800" dirty="0"/>
              <a:t> Even so every good tree bringeth forth good fruit; but a corrupt tree bringeth forth evil fruit. </a:t>
            </a:r>
            <a:br>
              <a:rPr lang="en-US" sz="2800" dirty="0"/>
            </a:br>
            <a:r>
              <a:rPr lang="en-US" sz="2800" baseline="30000" dirty="0"/>
              <a:t>18 </a:t>
            </a:r>
            <a:r>
              <a:rPr lang="en-US" sz="2800" dirty="0"/>
              <a:t> A good tree cannot bring forth evil fruit, neither </a:t>
            </a:r>
            <a:r>
              <a:rPr lang="en-US" sz="2800" i="1" dirty="0"/>
              <a:t>can</a:t>
            </a:r>
            <a:r>
              <a:rPr lang="en-US" sz="2800" dirty="0"/>
              <a:t> a corrupt tree bring forth good fruit. </a:t>
            </a:r>
            <a:br>
              <a:rPr lang="en-US" sz="2800" dirty="0"/>
            </a:br>
            <a:r>
              <a:rPr lang="en-US" sz="2800" baseline="30000" dirty="0"/>
              <a:t>19 </a:t>
            </a:r>
            <a:r>
              <a:rPr lang="en-US" sz="2800" dirty="0"/>
              <a:t> Every tree that bringeth not forth good fruit is hewn down, and cast into the fire. </a:t>
            </a:r>
            <a:br>
              <a:rPr lang="en-US" sz="2800" dirty="0"/>
            </a:br>
            <a:r>
              <a:rPr lang="en-US" sz="2800" baseline="30000" dirty="0"/>
              <a:t>20 </a:t>
            </a:r>
            <a:r>
              <a:rPr lang="en-US" sz="2800" dirty="0"/>
              <a:t> Wherefore by their fruits ye shall know them. </a:t>
            </a:r>
          </a:p>
        </p:txBody>
      </p:sp>
    </p:spTree>
    <p:extLst>
      <p:ext uri="{BB962C8B-B14F-4D97-AF65-F5344CB8AC3E}">
        <p14:creationId xmlns:p14="http://schemas.microsoft.com/office/powerpoint/2010/main" val="1554820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CB036-1B33-45EB-82C4-4D5B3E4D8860}"/>
              </a:ext>
            </a:extLst>
          </p:cNvPr>
          <p:cNvSpPr>
            <a:spLocks noGrp="1"/>
          </p:cNvSpPr>
          <p:nvPr>
            <p:ph type="title"/>
          </p:nvPr>
        </p:nvSpPr>
        <p:spPr>
          <a:xfrm>
            <a:off x="88490" y="1240076"/>
            <a:ext cx="3873909" cy="4584527"/>
          </a:xfrm>
        </p:spPr>
        <p:txBody>
          <a:bodyPr>
            <a:normAutofit/>
          </a:bodyPr>
          <a:lstStyle/>
          <a:p>
            <a:pPr algn="ctr"/>
            <a:r>
              <a:rPr lang="en-US" sz="4000" dirty="0">
                <a:solidFill>
                  <a:srgbClr val="FFFFFF"/>
                </a:solidFill>
              </a:rPr>
              <a:t>Source of the Fruit</a:t>
            </a:r>
          </a:p>
        </p:txBody>
      </p:sp>
      <p:sp>
        <p:nvSpPr>
          <p:cNvPr id="3" name="Content Placeholder 2">
            <a:extLst>
              <a:ext uri="{FF2B5EF4-FFF2-40B4-BE49-F238E27FC236}">
                <a16:creationId xmlns:a16="http://schemas.microsoft.com/office/drawing/2014/main" id="{D6AC647A-7B2E-4698-8857-6A3023EE80B6}"/>
              </a:ext>
            </a:extLst>
          </p:cNvPr>
          <p:cNvSpPr>
            <a:spLocks noGrp="1"/>
          </p:cNvSpPr>
          <p:nvPr>
            <p:ph idx="1"/>
          </p:nvPr>
        </p:nvSpPr>
        <p:spPr>
          <a:xfrm>
            <a:off x="4178710" y="235975"/>
            <a:ext cx="8012987" cy="6622026"/>
          </a:xfrm>
        </p:spPr>
        <p:txBody>
          <a:bodyPr anchor="t">
            <a:normAutofit/>
          </a:bodyPr>
          <a:lstStyle/>
          <a:p>
            <a:pPr>
              <a:lnSpc>
                <a:spcPct val="110000"/>
              </a:lnSpc>
            </a:pPr>
            <a:r>
              <a:rPr lang="en-US" sz="3600" dirty="0"/>
              <a:t>You know a tree based on it’s fruit</a:t>
            </a:r>
          </a:p>
          <a:p>
            <a:pPr>
              <a:lnSpc>
                <a:spcPct val="110000"/>
              </a:lnSpc>
            </a:pPr>
            <a:r>
              <a:rPr lang="en-US" sz="3200" b="1" dirty="0"/>
              <a:t>John 15:4-5 (KJV) </a:t>
            </a:r>
            <a:br>
              <a:rPr lang="en-US" sz="3200" dirty="0"/>
            </a:br>
            <a:r>
              <a:rPr lang="en-US" sz="3200" baseline="30000" dirty="0"/>
              <a:t>4 </a:t>
            </a:r>
            <a:r>
              <a:rPr lang="en-US" sz="3200" dirty="0"/>
              <a:t> Abide in me, and I in you. As the branch cannot bear fruit of itself, except it abide in the vine; no more can ye, except ye abide in me. </a:t>
            </a:r>
            <a:br>
              <a:rPr lang="en-US" sz="3200" dirty="0"/>
            </a:br>
            <a:r>
              <a:rPr lang="en-US" sz="3200" baseline="30000" dirty="0"/>
              <a:t>5 </a:t>
            </a:r>
            <a:r>
              <a:rPr lang="en-US" sz="3200" dirty="0"/>
              <a:t> I am the vine, ye </a:t>
            </a:r>
            <a:r>
              <a:rPr lang="en-US" sz="3200" i="1" dirty="0"/>
              <a:t>are</a:t>
            </a:r>
            <a:r>
              <a:rPr lang="en-US" sz="3200" dirty="0"/>
              <a:t> the branches: He that </a:t>
            </a:r>
            <a:r>
              <a:rPr lang="en-US" sz="3200" dirty="0" err="1"/>
              <a:t>abideth</a:t>
            </a:r>
            <a:r>
              <a:rPr lang="en-US" sz="3200" dirty="0"/>
              <a:t> in me, and I in him, the same bringeth forth much fruit: for without me ye can do nothing. </a:t>
            </a:r>
          </a:p>
          <a:p>
            <a:pPr>
              <a:lnSpc>
                <a:spcPct val="110000"/>
              </a:lnSpc>
            </a:pPr>
            <a:endParaRPr lang="en-US" sz="2800" dirty="0"/>
          </a:p>
        </p:txBody>
      </p:sp>
    </p:spTree>
    <p:extLst>
      <p:ext uri="{BB962C8B-B14F-4D97-AF65-F5344CB8AC3E}">
        <p14:creationId xmlns:p14="http://schemas.microsoft.com/office/powerpoint/2010/main" val="1507872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CB036-1B33-45EB-82C4-4D5B3E4D8860}"/>
              </a:ext>
            </a:extLst>
          </p:cNvPr>
          <p:cNvSpPr>
            <a:spLocks noGrp="1"/>
          </p:cNvSpPr>
          <p:nvPr>
            <p:ph type="title"/>
          </p:nvPr>
        </p:nvSpPr>
        <p:spPr>
          <a:xfrm>
            <a:off x="186813" y="1240076"/>
            <a:ext cx="3775587" cy="4584527"/>
          </a:xfrm>
        </p:spPr>
        <p:txBody>
          <a:bodyPr>
            <a:normAutofit/>
          </a:bodyPr>
          <a:lstStyle/>
          <a:p>
            <a:pPr algn="ctr"/>
            <a:r>
              <a:rPr lang="en-US" sz="4800" dirty="0">
                <a:solidFill>
                  <a:srgbClr val="FFFFFF"/>
                </a:solidFill>
              </a:rPr>
              <a:t>Being a </a:t>
            </a:r>
            <a:r>
              <a:rPr lang="en-US" sz="4800" u="sng" dirty="0">
                <a:solidFill>
                  <a:srgbClr val="FFFFFF"/>
                </a:solidFill>
              </a:rPr>
              <a:t>bad</a:t>
            </a:r>
            <a:r>
              <a:rPr lang="en-US" sz="4800" dirty="0">
                <a:solidFill>
                  <a:srgbClr val="FFFFFF"/>
                </a:solidFill>
              </a:rPr>
              <a:t> witness</a:t>
            </a:r>
          </a:p>
        </p:txBody>
      </p:sp>
      <p:sp>
        <p:nvSpPr>
          <p:cNvPr id="3" name="Content Placeholder 2">
            <a:extLst>
              <a:ext uri="{FF2B5EF4-FFF2-40B4-BE49-F238E27FC236}">
                <a16:creationId xmlns:a16="http://schemas.microsoft.com/office/drawing/2014/main" id="{D6AC647A-7B2E-4698-8857-6A3023EE80B6}"/>
              </a:ext>
            </a:extLst>
          </p:cNvPr>
          <p:cNvSpPr>
            <a:spLocks noGrp="1"/>
          </p:cNvSpPr>
          <p:nvPr>
            <p:ph idx="1"/>
          </p:nvPr>
        </p:nvSpPr>
        <p:spPr>
          <a:xfrm>
            <a:off x="4178710" y="235975"/>
            <a:ext cx="8012987" cy="6622026"/>
          </a:xfrm>
        </p:spPr>
        <p:txBody>
          <a:bodyPr anchor="t">
            <a:normAutofit/>
          </a:bodyPr>
          <a:lstStyle/>
          <a:p>
            <a:pPr>
              <a:lnSpc>
                <a:spcPct val="110000"/>
              </a:lnSpc>
            </a:pPr>
            <a:r>
              <a:rPr lang="en-US" sz="3600" dirty="0">
                <a:solidFill>
                  <a:schemeClr val="bg1"/>
                </a:solidFill>
              </a:rPr>
              <a:t>You know a tree based on it’s fruit</a:t>
            </a:r>
          </a:p>
          <a:p>
            <a:pPr>
              <a:lnSpc>
                <a:spcPct val="110000"/>
              </a:lnSpc>
            </a:pPr>
            <a:r>
              <a:rPr lang="en-US" sz="3200" b="1" dirty="0">
                <a:solidFill>
                  <a:schemeClr val="bg1"/>
                </a:solidFill>
              </a:rPr>
              <a:t>Galatians 5:19-20 (KJV) </a:t>
            </a:r>
          </a:p>
          <a:p>
            <a:pPr>
              <a:lnSpc>
                <a:spcPct val="110000"/>
              </a:lnSpc>
            </a:pPr>
            <a:r>
              <a:rPr lang="en-US" sz="3200" dirty="0">
                <a:solidFill>
                  <a:schemeClr val="bg1"/>
                </a:solidFill>
              </a:rPr>
              <a:t>19 “Now the works of the flesh are manifest, which are these; Adultery, fornication, uncleanness, lasciviousness, </a:t>
            </a:r>
          </a:p>
          <a:p>
            <a:pPr>
              <a:lnSpc>
                <a:spcPct val="110000"/>
              </a:lnSpc>
            </a:pPr>
            <a:r>
              <a:rPr lang="en-US" sz="3200" dirty="0">
                <a:solidFill>
                  <a:schemeClr val="bg1"/>
                </a:solidFill>
              </a:rPr>
              <a:t>20  Idolatry, witchcraft, hatred, variance, emulations, wrath, strife, seditions, heresies…”</a:t>
            </a:r>
            <a:endParaRPr lang="en-US" sz="2800" dirty="0">
              <a:solidFill>
                <a:schemeClr val="bg1"/>
              </a:solidFill>
            </a:endParaRPr>
          </a:p>
        </p:txBody>
      </p:sp>
    </p:spTree>
    <p:extLst>
      <p:ext uri="{BB962C8B-B14F-4D97-AF65-F5344CB8AC3E}">
        <p14:creationId xmlns:p14="http://schemas.microsoft.com/office/powerpoint/2010/main" val="3162179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63C748C-967B-4A7B-A90F-3EDD0F485A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0143637-4934-44E4-B909-BAF1E7B279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062127"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9CB036-1B33-45EB-82C4-4D5B3E4D8860}"/>
              </a:ext>
            </a:extLst>
          </p:cNvPr>
          <p:cNvSpPr>
            <a:spLocks noGrp="1"/>
          </p:cNvSpPr>
          <p:nvPr>
            <p:ph type="title"/>
          </p:nvPr>
        </p:nvSpPr>
        <p:spPr>
          <a:xfrm>
            <a:off x="186813" y="1240076"/>
            <a:ext cx="3775587" cy="4584527"/>
          </a:xfrm>
        </p:spPr>
        <p:txBody>
          <a:bodyPr>
            <a:normAutofit/>
          </a:bodyPr>
          <a:lstStyle/>
          <a:p>
            <a:pPr algn="ctr"/>
            <a:r>
              <a:rPr lang="en-US" sz="4800" dirty="0">
                <a:solidFill>
                  <a:srgbClr val="FFFFFF"/>
                </a:solidFill>
              </a:rPr>
              <a:t>Being a </a:t>
            </a:r>
            <a:r>
              <a:rPr lang="en-US" sz="4800" u="sng" dirty="0">
                <a:solidFill>
                  <a:srgbClr val="FFFFFF"/>
                </a:solidFill>
              </a:rPr>
              <a:t>Good</a:t>
            </a:r>
            <a:r>
              <a:rPr lang="en-US" sz="4800" dirty="0">
                <a:solidFill>
                  <a:srgbClr val="FFFFFF"/>
                </a:solidFill>
              </a:rPr>
              <a:t> witness</a:t>
            </a:r>
          </a:p>
        </p:txBody>
      </p:sp>
      <p:sp>
        <p:nvSpPr>
          <p:cNvPr id="3" name="Content Placeholder 2">
            <a:extLst>
              <a:ext uri="{FF2B5EF4-FFF2-40B4-BE49-F238E27FC236}">
                <a16:creationId xmlns:a16="http://schemas.microsoft.com/office/drawing/2014/main" id="{D6AC647A-7B2E-4698-8857-6A3023EE80B6}"/>
              </a:ext>
            </a:extLst>
          </p:cNvPr>
          <p:cNvSpPr>
            <a:spLocks noGrp="1"/>
          </p:cNvSpPr>
          <p:nvPr>
            <p:ph idx="1"/>
          </p:nvPr>
        </p:nvSpPr>
        <p:spPr>
          <a:xfrm>
            <a:off x="4178710" y="235975"/>
            <a:ext cx="8012987" cy="6622026"/>
          </a:xfrm>
        </p:spPr>
        <p:txBody>
          <a:bodyPr anchor="t">
            <a:normAutofit/>
          </a:bodyPr>
          <a:lstStyle/>
          <a:p>
            <a:pPr>
              <a:lnSpc>
                <a:spcPct val="110000"/>
              </a:lnSpc>
            </a:pPr>
            <a:r>
              <a:rPr lang="en-US" sz="3600" dirty="0">
                <a:solidFill>
                  <a:schemeClr val="bg1"/>
                </a:solidFill>
              </a:rPr>
              <a:t>You know a tree based on it’s fruit</a:t>
            </a:r>
          </a:p>
          <a:p>
            <a:pPr>
              <a:lnSpc>
                <a:spcPct val="110000"/>
              </a:lnSpc>
            </a:pPr>
            <a:r>
              <a:rPr lang="en-US" sz="3200" b="1" dirty="0">
                <a:solidFill>
                  <a:schemeClr val="bg1"/>
                </a:solidFill>
              </a:rPr>
              <a:t>Galatians 5:22-23 (KJV) </a:t>
            </a:r>
          </a:p>
          <a:p>
            <a:pPr>
              <a:lnSpc>
                <a:spcPct val="110000"/>
              </a:lnSpc>
            </a:pPr>
            <a:r>
              <a:rPr lang="en-US" sz="3200" dirty="0">
                <a:solidFill>
                  <a:schemeClr val="bg1"/>
                </a:solidFill>
              </a:rPr>
              <a:t>22  “But the fruit of the Spirit is love, joy, peace, longsuffering, gentleness, goodness, faith, </a:t>
            </a:r>
          </a:p>
          <a:p>
            <a:pPr>
              <a:lnSpc>
                <a:spcPct val="110000"/>
              </a:lnSpc>
            </a:pPr>
            <a:r>
              <a:rPr lang="en-US" sz="3200" dirty="0">
                <a:solidFill>
                  <a:schemeClr val="bg1"/>
                </a:solidFill>
              </a:rPr>
              <a:t>23  Meekness, temperance: against such there is no law.”</a:t>
            </a:r>
            <a:endParaRPr lang="en-US" sz="2800" dirty="0">
              <a:solidFill>
                <a:schemeClr val="bg1"/>
              </a:solidFill>
            </a:endParaRPr>
          </a:p>
        </p:txBody>
      </p:sp>
    </p:spTree>
    <p:extLst>
      <p:ext uri="{BB962C8B-B14F-4D97-AF65-F5344CB8AC3E}">
        <p14:creationId xmlns:p14="http://schemas.microsoft.com/office/powerpoint/2010/main" val="2912840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62AD9-4EB2-4D61-BA8F-52A9681F39B8}"/>
              </a:ext>
            </a:extLst>
          </p:cNvPr>
          <p:cNvSpPr>
            <a:spLocks noGrp="1"/>
          </p:cNvSpPr>
          <p:nvPr>
            <p:ph type="title"/>
          </p:nvPr>
        </p:nvSpPr>
        <p:spPr>
          <a:xfrm>
            <a:off x="1432917" y="524601"/>
            <a:ext cx="9603275" cy="1049235"/>
          </a:xfrm>
        </p:spPr>
        <p:txBody>
          <a:bodyPr>
            <a:noAutofit/>
          </a:bodyPr>
          <a:lstStyle/>
          <a:p>
            <a:pPr algn="ctr"/>
            <a:r>
              <a:rPr lang="en-US" sz="4400" b="1" dirty="0"/>
              <a:t>Is salvation Based on good works?</a:t>
            </a:r>
          </a:p>
        </p:txBody>
      </p:sp>
      <p:sp>
        <p:nvSpPr>
          <p:cNvPr id="3" name="Content Placeholder 2">
            <a:extLst>
              <a:ext uri="{FF2B5EF4-FFF2-40B4-BE49-F238E27FC236}">
                <a16:creationId xmlns:a16="http://schemas.microsoft.com/office/drawing/2014/main" id="{05ACD5D8-6781-4E9A-A4BD-23DF09EF5EBB}"/>
              </a:ext>
            </a:extLst>
          </p:cNvPr>
          <p:cNvSpPr>
            <a:spLocks noGrp="1"/>
          </p:cNvSpPr>
          <p:nvPr>
            <p:ph idx="1"/>
          </p:nvPr>
        </p:nvSpPr>
        <p:spPr>
          <a:xfrm>
            <a:off x="194388" y="1853754"/>
            <a:ext cx="11803224" cy="4711639"/>
          </a:xfrm>
        </p:spPr>
        <p:txBody>
          <a:bodyPr>
            <a:normAutofit fontScale="92500" lnSpcReduction="10000"/>
          </a:bodyPr>
          <a:lstStyle/>
          <a:p>
            <a:r>
              <a:rPr lang="en-US" sz="2800" b="1" dirty="0"/>
              <a:t>Ephesians 2:8-9 (KJV) </a:t>
            </a:r>
            <a:br>
              <a:rPr lang="en-US" sz="2800" dirty="0"/>
            </a:br>
            <a:r>
              <a:rPr lang="en-US" sz="2800" baseline="30000" dirty="0"/>
              <a:t>8-9 </a:t>
            </a:r>
            <a:r>
              <a:rPr lang="en-US" sz="2800" dirty="0"/>
              <a:t> For by grace are ye saved through faith; and that not of yourselves: </a:t>
            </a:r>
            <a:r>
              <a:rPr lang="en-US" sz="2800" i="1" dirty="0"/>
              <a:t>it is</a:t>
            </a:r>
            <a:r>
              <a:rPr lang="en-US" sz="2800" dirty="0"/>
              <a:t> the gift of God: Not of works, lest any man should boast. </a:t>
            </a:r>
          </a:p>
          <a:p>
            <a:r>
              <a:rPr lang="en-US" sz="2800" b="1" dirty="0"/>
              <a:t>Titus 3:5 (KJV) </a:t>
            </a:r>
            <a:br>
              <a:rPr lang="en-US" sz="2800" dirty="0"/>
            </a:br>
            <a:r>
              <a:rPr lang="en-US" sz="2800" baseline="30000" dirty="0"/>
              <a:t>5 </a:t>
            </a:r>
            <a:r>
              <a:rPr lang="en-US" sz="2800" dirty="0"/>
              <a:t> Not by works of righteousness which we have done, but according to his mercy he saved us, by the washing of regeneration, and renewing of the Holy Ghost; </a:t>
            </a:r>
            <a:br>
              <a:rPr lang="en-US" sz="2800" dirty="0"/>
            </a:br>
            <a:r>
              <a:rPr lang="en-US" sz="2800" b="1" dirty="0"/>
              <a:t>Romans 8:3 (KJV) </a:t>
            </a:r>
            <a:br>
              <a:rPr lang="en-US" sz="2800" dirty="0"/>
            </a:br>
            <a:r>
              <a:rPr lang="en-US" sz="2800" baseline="30000" dirty="0"/>
              <a:t>3 </a:t>
            </a:r>
            <a:r>
              <a:rPr lang="en-US" sz="2800" dirty="0"/>
              <a:t> For what the law could not do, in that it was weak through the flesh, God sending his own Son in the likeness of sinful flesh, and for sin, condemned sin in the flesh: </a:t>
            </a:r>
            <a:br>
              <a:rPr lang="en-US" dirty="0"/>
            </a:br>
            <a:endParaRPr lang="en-US" dirty="0"/>
          </a:p>
        </p:txBody>
      </p:sp>
    </p:spTree>
    <p:extLst>
      <p:ext uri="{BB962C8B-B14F-4D97-AF65-F5344CB8AC3E}">
        <p14:creationId xmlns:p14="http://schemas.microsoft.com/office/powerpoint/2010/main" val="80640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ABD68-8D4B-4015-81EC-B9E21153B476}"/>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7200" dirty="0">
                <a:solidFill>
                  <a:srgbClr val="454545"/>
                </a:solidFill>
              </a:rPr>
              <a:t>for God</a:t>
            </a:r>
          </a:p>
        </p:txBody>
      </p:sp>
      <p:pic>
        <p:nvPicPr>
          <p:cNvPr id="25"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59998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BD68-8D4B-4015-81EC-B9E21153B476}"/>
              </a:ext>
            </a:extLst>
          </p:cNvPr>
          <p:cNvSpPr>
            <a:spLocks noGrp="1"/>
          </p:cNvSpPr>
          <p:nvPr>
            <p:ph type="title"/>
          </p:nvPr>
        </p:nvSpPr>
        <p:spPr>
          <a:xfrm>
            <a:off x="1451579" y="804519"/>
            <a:ext cx="9603275" cy="1049235"/>
          </a:xfrm>
        </p:spPr>
        <p:txBody>
          <a:bodyPr>
            <a:normAutofit/>
          </a:bodyPr>
          <a:lstStyle/>
          <a:p>
            <a:pPr algn="ctr"/>
            <a:r>
              <a:rPr lang="en-US" sz="6000" dirty="0"/>
              <a:t>How?</a:t>
            </a:r>
          </a:p>
        </p:txBody>
      </p:sp>
      <p:sp>
        <p:nvSpPr>
          <p:cNvPr id="3" name="Content Placeholder 2">
            <a:extLst>
              <a:ext uri="{FF2B5EF4-FFF2-40B4-BE49-F238E27FC236}">
                <a16:creationId xmlns:a16="http://schemas.microsoft.com/office/drawing/2014/main" id="{615C4E56-C2A4-419E-8A82-493E30FD212D}"/>
              </a:ext>
            </a:extLst>
          </p:cNvPr>
          <p:cNvSpPr>
            <a:spLocks noGrp="1"/>
          </p:cNvSpPr>
          <p:nvPr>
            <p:ph idx="1"/>
          </p:nvPr>
        </p:nvSpPr>
        <p:spPr>
          <a:xfrm>
            <a:off x="382555" y="1740310"/>
            <a:ext cx="11623937" cy="5117690"/>
          </a:xfrm>
        </p:spPr>
        <p:txBody>
          <a:bodyPr>
            <a:normAutofit lnSpcReduction="10000"/>
          </a:bodyPr>
          <a:lstStyle/>
          <a:p>
            <a:r>
              <a:rPr lang="en-US" sz="3200" b="1" dirty="0"/>
              <a:t>Ephesians 2:10 (KJV) </a:t>
            </a:r>
            <a:br>
              <a:rPr lang="en-US" sz="3200" dirty="0"/>
            </a:br>
            <a:r>
              <a:rPr lang="en-US" sz="3200" baseline="30000" dirty="0"/>
              <a:t>10 </a:t>
            </a:r>
            <a:r>
              <a:rPr lang="en-US" sz="3200" dirty="0"/>
              <a:t> For we are his workmanship, created in Christ Jesus </a:t>
            </a:r>
            <a:r>
              <a:rPr lang="en-US" sz="3200" b="1" u="sng" dirty="0">
                <a:solidFill>
                  <a:srgbClr val="FFFF00"/>
                </a:solidFill>
              </a:rPr>
              <a:t>unto good works</a:t>
            </a:r>
            <a:r>
              <a:rPr lang="en-US" sz="3200" dirty="0"/>
              <a:t>, which God hath before ordained that we should walk in them. </a:t>
            </a:r>
          </a:p>
          <a:p>
            <a:r>
              <a:rPr lang="en-US" sz="3200" b="1" dirty="0"/>
              <a:t>Titus 2:14 (KJV) </a:t>
            </a:r>
            <a:br>
              <a:rPr lang="en-US" sz="3200" dirty="0"/>
            </a:br>
            <a:r>
              <a:rPr lang="en-US" sz="3200" baseline="30000" dirty="0"/>
              <a:t>14 </a:t>
            </a:r>
            <a:r>
              <a:rPr lang="en-US" sz="3200" dirty="0"/>
              <a:t> Who gave himself for us, that he might redeem us from all iniquity, and purify unto himself a peculiar people, </a:t>
            </a:r>
            <a:r>
              <a:rPr lang="en-US" sz="3200" b="1" u="sng" dirty="0">
                <a:solidFill>
                  <a:srgbClr val="FFFF00"/>
                </a:solidFill>
              </a:rPr>
              <a:t>zealous of good works. </a:t>
            </a:r>
            <a:br>
              <a:rPr lang="en-US" sz="2400" dirty="0"/>
            </a:br>
            <a:endParaRPr lang="en-US" sz="2400" dirty="0"/>
          </a:p>
        </p:txBody>
      </p:sp>
    </p:spTree>
    <p:extLst>
      <p:ext uri="{BB962C8B-B14F-4D97-AF65-F5344CB8AC3E}">
        <p14:creationId xmlns:p14="http://schemas.microsoft.com/office/powerpoint/2010/main" val="763071634"/>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BD68-8D4B-4015-81EC-B9E21153B476}"/>
              </a:ext>
            </a:extLst>
          </p:cNvPr>
          <p:cNvSpPr>
            <a:spLocks noGrp="1"/>
          </p:cNvSpPr>
          <p:nvPr>
            <p:ph type="title"/>
          </p:nvPr>
        </p:nvSpPr>
        <p:spPr>
          <a:xfrm>
            <a:off x="1451579" y="804519"/>
            <a:ext cx="9603275" cy="1049235"/>
          </a:xfrm>
        </p:spPr>
        <p:txBody>
          <a:bodyPr>
            <a:normAutofit/>
          </a:bodyPr>
          <a:lstStyle/>
          <a:p>
            <a:pPr algn="ctr"/>
            <a:r>
              <a:rPr lang="en-US" sz="6000" dirty="0"/>
              <a:t>Clarification</a:t>
            </a:r>
          </a:p>
        </p:txBody>
      </p:sp>
      <p:sp>
        <p:nvSpPr>
          <p:cNvPr id="3" name="Content Placeholder 2">
            <a:extLst>
              <a:ext uri="{FF2B5EF4-FFF2-40B4-BE49-F238E27FC236}">
                <a16:creationId xmlns:a16="http://schemas.microsoft.com/office/drawing/2014/main" id="{615C4E56-C2A4-419E-8A82-493E30FD212D}"/>
              </a:ext>
            </a:extLst>
          </p:cNvPr>
          <p:cNvSpPr>
            <a:spLocks noGrp="1"/>
          </p:cNvSpPr>
          <p:nvPr>
            <p:ph idx="1"/>
          </p:nvPr>
        </p:nvSpPr>
        <p:spPr>
          <a:xfrm>
            <a:off x="382555" y="1740310"/>
            <a:ext cx="11623937" cy="5117690"/>
          </a:xfrm>
        </p:spPr>
        <p:txBody>
          <a:bodyPr>
            <a:normAutofit lnSpcReduction="10000"/>
          </a:bodyPr>
          <a:lstStyle/>
          <a:p>
            <a:r>
              <a:rPr lang="en-US" sz="3200" b="1" dirty="0"/>
              <a:t>Ephesians 2:8-9 (KJV) </a:t>
            </a:r>
            <a:br>
              <a:rPr lang="en-US" sz="3200" dirty="0"/>
            </a:br>
            <a:r>
              <a:rPr lang="en-US" sz="3200" baseline="30000" dirty="0"/>
              <a:t>8-9 </a:t>
            </a:r>
            <a:r>
              <a:rPr lang="en-US" sz="3200" dirty="0"/>
              <a:t> For by grace are ye saved through faith; and that </a:t>
            </a:r>
            <a:r>
              <a:rPr lang="en-US" sz="3200" b="1" dirty="0">
                <a:solidFill>
                  <a:srgbClr val="FFFF00"/>
                </a:solidFill>
              </a:rPr>
              <a:t>not of yourselves:</a:t>
            </a:r>
            <a:r>
              <a:rPr lang="en-US" sz="3200" dirty="0"/>
              <a:t> </a:t>
            </a:r>
            <a:r>
              <a:rPr lang="en-US" sz="3200" i="1" dirty="0"/>
              <a:t>it is</a:t>
            </a:r>
            <a:r>
              <a:rPr lang="en-US" sz="3200" dirty="0"/>
              <a:t> the gift of God: </a:t>
            </a:r>
            <a:r>
              <a:rPr lang="en-US" sz="3200" b="1" dirty="0">
                <a:solidFill>
                  <a:srgbClr val="FFFF00"/>
                </a:solidFill>
              </a:rPr>
              <a:t>Not of works</a:t>
            </a:r>
            <a:r>
              <a:rPr lang="en-US" sz="3200" dirty="0"/>
              <a:t>, lest any man should boast. </a:t>
            </a:r>
          </a:p>
          <a:p>
            <a:r>
              <a:rPr lang="en-US" sz="3200" b="1" dirty="0"/>
              <a:t>Titus 3:5 (KJV) </a:t>
            </a:r>
            <a:br>
              <a:rPr lang="en-US" sz="3200" dirty="0"/>
            </a:br>
            <a:r>
              <a:rPr lang="en-US" sz="3200" baseline="30000" dirty="0"/>
              <a:t>5 </a:t>
            </a:r>
            <a:r>
              <a:rPr lang="en-US" sz="3200" dirty="0"/>
              <a:t> </a:t>
            </a:r>
            <a:r>
              <a:rPr lang="en-US" sz="3200" b="1" dirty="0">
                <a:solidFill>
                  <a:srgbClr val="FFFF00"/>
                </a:solidFill>
              </a:rPr>
              <a:t>Not by works </a:t>
            </a:r>
            <a:r>
              <a:rPr lang="en-US" sz="3200" dirty="0"/>
              <a:t>of righteousness which we have done, but according to his mercy he saved us, by the washing of regeneration, and renewing of the Holy Ghost;</a:t>
            </a:r>
            <a:br>
              <a:rPr lang="en-US" sz="2400" dirty="0"/>
            </a:br>
            <a:endParaRPr lang="en-US" sz="2400" dirty="0"/>
          </a:p>
        </p:txBody>
      </p:sp>
    </p:spTree>
    <p:extLst>
      <p:ext uri="{BB962C8B-B14F-4D97-AF65-F5344CB8AC3E}">
        <p14:creationId xmlns:p14="http://schemas.microsoft.com/office/powerpoint/2010/main" val="197608759"/>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BD68-8D4B-4015-81EC-B9E21153B476}"/>
              </a:ext>
            </a:extLst>
          </p:cNvPr>
          <p:cNvSpPr>
            <a:spLocks noGrp="1"/>
          </p:cNvSpPr>
          <p:nvPr>
            <p:ph type="title"/>
          </p:nvPr>
        </p:nvSpPr>
        <p:spPr>
          <a:xfrm>
            <a:off x="1451579" y="804519"/>
            <a:ext cx="9603275" cy="1049235"/>
          </a:xfrm>
        </p:spPr>
        <p:txBody>
          <a:bodyPr>
            <a:normAutofit/>
          </a:bodyPr>
          <a:lstStyle/>
          <a:p>
            <a:pPr algn="ctr"/>
            <a:r>
              <a:rPr lang="en-US" sz="6000" dirty="0"/>
              <a:t>Why do good</a:t>
            </a:r>
          </a:p>
        </p:txBody>
      </p:sp>
      <p:sp>
        <p:nvSpPr>
          <p:cNvPr id="3" name="Content Placeholder 2">
            <a:extLst>
              <a:ext uri="{FF2B5EF4-FFF2-40B4-BE49-F238E27FC236}">
                <a16:creationId xmlns:a16="http://schemas.microsoft.com/office/drawing/2014/main" id="{615C4E56-C2A4-419E-8A82-493E30FD212D}"/>
              </a:ext>
            </a:extLst>
          </p:cNvPr>
          <p:cNvSpPr>
            <a:spLocks noGrp="1"/>
          </p:cNvSpPr>
          <p:nvPr>
            <p:ph idx="1"/>
          </p:nvPr>
        </p:nvSpPr>
        <p:spPr>
          <a:xfrm>
            <a:off x="293767" y="1853754"/>
            <a:ext cx="11623937" cy="5117690"/>
          </a:xfrm>
        </p:spPr>
        <p:txBody>
          <a:bodyPr>
            <a:normAutofit/>
          </a:bodyPr>
          <a:lstStyle/>
          <a:p>
            <a:r>
              <a:rPr lang="en-US" sz="2800" b="1" dirty="0"/>
              <a:t>John 14:15 (KJV) </a:t>
            </a:r>
            <a:br>
              <a:rPr lang="en-US" sz="2800" dirty="0"/>
            </a:br>
            <a:r>
              <a:rPr lang="en-US" sz="2800" baseline="30000" dirty="0"/>
              <a:t>15 </a:t>
            </a:r>
            <a:r>
              <a:rPr lang="en-US" sz="2800" dirty="0"/>
              <a:t> If ye love me, keep my commandments. </a:t>
            </a:r>
            <a:br>
              <a:rPr lang="en-US" sz="2800" dirty="0"/>
            </a:br>
            <a:endParaRPr lang="en-US" sz="2800" dirty="0"/>
          </a:p>
          <a:p>
            <a:pPr marL="457200" indent="-457200">
              <a:buFont typeface="+mj-lt"/>
              <a:buAutoNum type="arabicPeriod"/>
            </a:pPr>
            <a:r>
              <a:rPr lang="en-US" sz="2800" dirty="0"/>
              <a:t>We love Him</a:t>
            </a:r>
          </a:p>
          <a:p>
            <a:pPr marL="457200" indent="-457200">
              <a:buFont typeface="+mj-lt"/>
              <a:buAutoNum type="arabicPeriod"/>
            </a:pPr>
            <a:r>
              <a:rPr lang="en-US" sz="2800" dirty="0"/>
              <a:t>We appreciate Him</a:t>
            </a:r>
          </a:p>
          <a:p>
            <a:pPr marL="457200" indent="-457200">
              <a:buFont typeface="+mj-lt"/>
              <a:buAutoNum type="arabicPeriod"/>
            </a:pPr>
            <a:r>
              <a:rPr lang="en-US" sz="2800" dirty="0"/>
              <a:t>We are His children</a:t>
            </a:r>
            <a:br>
              <a:rPr lang="en-US" sz="2400" dirty="0"/>
            </a:br>
            <a:endParaRPr lang="en-US" sz="2400" dirty="0"/>
          </a:p>
        </p:txBody>
      </p:sp>
    </p:spTree>
    <p:extLst>
      <p:ext uri="{BB962C8B-B14F-4D97-AF65-F5344CB8AC3E}">
        <p14:creationId xmlns:p14="http://schemas.microsoft.com/office/powerpoint/2010/main" val="3491820288"/>
      </p:ext>
    </p:extLst>
  </p:cSld>
  <p:clrMapOvr>
    <a:overrideClrMapping bg1="dk1" tx1="lt1" bg2="dk2" tx2="lt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A96B942-91A1-4E17-9CAA-23E5AEE462C2}"/>
              </a:ext>
            </a:extLst>
          </p:cNvPr>
          <p:cNvSpPr>
            <a:spLocks noGrp="1"/>
          </p:cNvSpPr>
          <p:nvPr>
            <p:ph type="title"/>
          </p:nvPr>
        </p:nvSpPr>
        <p:spPr>
          <a:xfrm>
            <a:off x="393290" y="2310014"/>
            <a:ext cx="4748320" cy="2674198"/>
          </a:xfrm>
        </p:spPr>
        <p:txBody>
          <a:bodyPr anchor="t">
            <a:normAutofit/>
          </a:bodyPr>
          <a:lstStyle/>
          <a:p>
            <a:r>
              <a:rPr lang="en-US" sz="4800" b="1" dirty="0">
                <a:effectLst>
                  <a:outerShdw blurRad="38100" dist="38100" dir="2700000" algn="tl">
                    <a:srgbClr val="000000">
                      <a:alpha val="43137"/>
                    </a:srgbClr>
                  </a:outerShdw>
                </a:effectLst>
              </a:rPr>
              <a:t>Conclusion</a:t>
            </a:r>
            <a:br>
              <a:rPr lang="en-US" sz="4800" b="1" dirty="0">
                <a:effectLst>
                  <a:outerShdw blurRad="38100" dist="38100" dir="2700000" algn="tl">
                    <a:srgbClr val="000000">
                      <a:alpha val="43137"/>
                    </a:srgbClr>
                  </a:outerShdw>
                </a:effectLst>
              </a:rPr>
            </a:br>
            <a:br>
              <a:rPr lang="en-US" sz="4800" b="1" dirty="0">
                <a:effectLst>
                  <a:outerShdw blurRad="38100" dist="38100" dir="2700000" algn="tl">
                    <a:srgbClr val="000000">
                      <a:alpha val="43137"/>
                    </a:srgbClr>
                  </a:outerShdw>
                </a:effectLst>
              </a:rPr>
            </a:br>
            <a:r>
              <a:rPr lang="en-US" sz="2800" b="1" dirty="0">
                <a:effectLst>
                  <a:outerShdw blurRad="38100" dist="38100" dir="2700000" algn="tl">
                    <a:srgbClr val="000000">
                      <a:alpha val="43137"/>
                    </a:srgbClr>
                  </a:outerShdw>
                </a:effectLst>
              </a:rPr>
              <a:t>Why Should We Do good?</a:t>
            </a:r>
            <a:endParaRPr lang="en-US" sz="4800" b="1" dirty="0">
              <a:effectLst>
                <a:outerShdw blurRad="38100" dist="38100" dir="2700000" algn="tl">
                  <a:srgbClr val="000000">
                    <a:alpha val="43137"/>
                  </a:srgbClr>
                </a:outerShdw>
              </a:effectLst>
            </a:endParaRPr>
          </a:p>
        </p:txBody>
      </p:sp>
      <p:cxnSp>
        <p:nvCxnSpPr>
          <p:cNvPr id="20"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5854650-B5AD-42FF-AE67-3856E4ADD8EB}"/>
              </a:ext>
            </a:extLst>
          </p:cNvPr>
          <p:cNvGraphicFramePr>
            <a:graphicFrameLocks noGrp="1"/>
          </p:cNvGraphicFramePr>
          <p:nvPr>
            <p:ph idx="1"/>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52354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82E7304-2AC2-4A5C-924D-A6AC3FFC5E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1EE10A-19B2-47FD-A2C7-2C46A404865F}"/>
              </a:ext>
            </a:extLst>
          </p:cNvPr>
          <p:cNvSpPr>
            <a:spLocks noGrp="1"/>
          </p:cNvSpPr>
          <p:nvPr>
            <p:ph type="title"/>
          </p:nvPr>
        </p:nvSpPr>
        <p:spPr>
          <a:xfrm>
            <a:off x="1451579" y="804519"/>
            <a:ext cx="9603275" cy="1049235"/>
          </a:xfrm>
        </p:spPr>
        <p:txBody>
          <a:bodyPr>
            <a:normAutofit/>
          </a:bodyPr>
          <a:lstStyle/>
          <a:p>
            <a:r>
              <a:rPr lang="en-US" sz="5400" b="1" dirty="0">
                <a:effectLst>
                  <a:outerShdw blurRad="38100" dist="38100" dir="2700000" algn="tl">
                    <a:srgbClr val="000000">
                      <a:alpha val="43137"/>
                    </a:srgbClr>
                  </a:outerShdw>
                </a:effectLst>
              </a:rPr>
              <a:t>Objective</a:t>
            </a:r>
          </a:p>
        </p:txBody>
      </p:sp>
      <p:cxnSp>
        <p:nvCxnSpPr>
          <p:cNvPr id="11" name="Straight Connector 10">
            <a:extLst>
              <a:ext uri="{FF2B5EF4-FFF2-40B4-BE49-F238E27FC236}">
                <a16:creationId xmlns:a16="http://schemas.microsoft.com/office/drawing/2014/main" id="{D259FEF2-F6A5-442F-BA10-4E39EECD0A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1853754"/>
            <a:ext cx="960327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3" name="Rectangle 12">
            <a:extLst>
              <a:ext uri="{FF2B5EF4-FFF2-40B4-BE49-F238E27FC236}">
                <a16:creationId xmlns:a16="http://schemas.microsoft.com/office/drawing/2014/main" id="{A3C183B1-1D4B-4E3D-A02E-A426E3BFA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graphicFrame>
        <p:nvGraphicFramePr>
          <p:cNvPr id="5" name="Content Placeholder 2">
            <a:extLst>
              <a:ext uri="{FF2B5EF4-FFF2-40B4-BE49-F238E27FC236}">
                <a16:creationId xmlns:a16="http://schemas.microsoft.com/office/drawing/2014/main" id="{E121BA96-5580-4B89-9A37-82BA4DF6BE30}"/>
              </a:ext>
            </a:extLst>
          </p:cNvPr>
          <p:cNvGraphicFramePr>
            <a:graphicFrameLocks noGrp="1"/>
          </p:cNvGraphicFramePr>
          <p:nvPr>
            <p:ph idx="1"/>
            <p:extLst>
              <p:ext uri="{D42A27DB-BD31-4B8C-83A1-F6EECF244321}">
                <p14:modId xmlns:p14="http://schemas.microsoft.com/office/powerpoint/2010/main" val="628393691"/>
              </p:ext>
            </p:extLst>
          </p:nvPr>
        </p:nvGraphicFramePr>
        <p:xfrm>
          <a:off x="1450975" y="2331497"/>
          <a:ext cx="9604375" cy="3723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16699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6" name="Rectangle 8">
            <a:extLst>
              <a:ext uri="{FF2B5EF4-FFF2-40B4-BE49-F238E27FC236}">
                <a16:creationId xmlns:a16="http://schemas.microsoft.com/office/drawing/2014/main" id="{32D32A60-013B-47A8-8833-D242408091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0">
            <a:extLst>
              <a:ext uri="{FF2B5EF4-FFF2-40B4-BE49-F238E27FC236}">
                <a16:creationId xmlns:a16="http://schemas.microsoft.com/office/drawing/2014/main" id="{AE27932B-B694-4C4C-90D7-A0333A7C58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6A96B942-91A1-4E17-9CAA-23E5AEE462C2}"/>
              </a:ext>
            </a:extLst>
          </p:cNvPr>
          <p:cNvSpPr>
            <a:spLocks noGrp="1"/>
          </p:cNvSpPr>
          <p:nvPr>
            <p:ph type="title"/>
          </p:nvPr>
        </p:nvSpPr>
        <p:spPr>
          <a:xfrm>
            <a:off x="717094" y="2310014"/>
            <a:ext cx="4424516" cy="2674198"/>
          </a:xfrm>
        </p:spPr>
        <p:txBody>
          <a:bodyPr anchor="t">
            <a:normAutofit/>
          </a:bodyPr>
          <a:lstStyle/>
          <a:p>
            <a:pPr algn="ctr"/>
            <a:r>
              <a:rPr lang="en-US" sz="4800" b="1" dirty="0">
                <a:effectLst>
                  <a:outerShdw blurRad="38100" dist="38100" dir="2700000" algn="tl">
                    <a:srgbClr val="000000">
                      <a:alpha val="43137"/>
                    </a:srgbClr>
                  </a:outerShdw>
                </a:effectLst>
              </a:rPr>
              <a:t>Rationale</a:t>
            </a:r>
          </a:p>
        </p:txBody>
      </p:sp>
      <p:cxnSp>
        <p:nvCxnSpPr>
          <p:cNvPr id="20" name="Straight Connector 12">
            <a:extLst>
              <a:ext uri="{FF2B5EF4-FFF2-40B4-BE49-F238E27FC236}">
                <a16:creationId xmlns:a16="http://schemas.microsoft.com/office/drawing/2014/main" id="{9EBB0476-5CF0-4F44-8D68-5D42D7AEE43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51579" y="2146542"/>
            <a:ext cx="3272094"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5" name="Title 1">
            <a:extLst>
              <a:ext uri="{FF2B5EF4-FFF2-40B4-BE49-F238E27FC236}">
                <a16:creationId xmlns:a16="http://schemas.microsoft.com/office/drawing/2014/main" id="{A9DA474E-6B91-4200-840F-0257B2358A7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17" name="Picture 16">
            <a:extLst>
              <a:ext uri="{FF2B5EF4-FFF2-40B4-BE49-F238E27FC236}">
                <a16:creationId xmlns:a16="http://schemas.microsoft.com/office/drawing/2014/main" id="{DF63C9AD-AE6E-4512-8171-91612E84CCF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9" name="Straight Connector 18">
            <a:extLst>
              <a:ext uri="{FF2B5EF4-FFF2-40B4-BE49-F238E27FC236}">
                <a16:creationId xmlns:a16="http://schemas.microsoft.com/office/drawing/2014/main" id="{FE1A49CE-B63D-457A-A180-1C883E1A63D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45854650-B5AD-42FF-AE67-3856E4ADD8EB}"/>
              </a:ext>
            </a:extLst>
          </p:cNvPr>
          <p:cNvGraphicFramePr>
            <a:graphicFrameLocks noGrp="1"/>
          </p:cNvGraphicFramePr>
          <p:nvPr>
            <p:ph idx="1"/>
            <p:extLst>
              <p:ext uri="{D42A27DB-BD31-4B8C-83A1-F6EECF244321}">
                <p14:modId xmlns:p14="http://schemas.microsoft.com/office/powerpoint/2010/main" val="4244632287"/>
              </p:ext>
            </p:extLst>
          </p:nvPr>
        </p:nvGraphicFramePr>
        <p:xfrm>
          <a:off x="5141913" y="803275"/>
          <a:ext cx="5913437" cy="46370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008995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522FE7-5A29-4EF6-B1EF-2CA55748A7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C2192E09-EBC7-416C-B887-DFF915D7F4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1" name="Straight Connector 10">
            <a:extLst>
              <a:ext uri="{FF2B5EF4-FFF2-40B4-BE49-F238E27FC236}">
                <a16:creationId xmlns:a16="http://schemas.microsoft.com/office/drawing/2014/main" id="{2924498D-E084-44BE-A196-CFCE3556435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BBC7667-C352-4842-9AFD-E5C16AD002F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 useBgFill="1">
        <p:nvSpPr>
          <p:cNvPr id="15" name="Rectangle 14">
            <a:extLst>
              <a:ext uri="{FF2B5EF4-FFF2-40B4-BE49-F238E27FC236}">
                <a16:creationId xmlns:a16="http://schemas.microsoft.com/office/drawing/2014/main" id="{1C69834E-5EEE-4D61-833E-0492889645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58E5D9BA-46E7-4BFA-9C74-75495BF6F5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9" name="Rectangle 18">
            <a:extLst>
              <a:ext uri="{FF2B5EF4-FFF2-40B4-BE49-F238E27FC236}">
                <a16:creationId xmlns:a16="http://schemas.microsoft.com/office/drawing/2014/main" id="{5B033D76-5800-44B6-AFE9-EE21069351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1" y="638508"/>
            <a:ext cx="10905339" cy="4843439"/>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522D6F85-FFBA-4F81-AEE5-AAA17CB7AA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0204" y="865667"/>
            <a:ext cx="10451592" cy="4389120"/>
          </a:xfrm>
          <a:prstGeom prst="rect">
            <a:avLst/>
          </a:prstGeom>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1003">
            <a:schemeClr val="lt2"/>
          </a:fillRef>
          <a:effectRef idx="2">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3B31514-E6DF-4357-9EEA-EFB798308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4796" y="1030259"/>
            <a:ext cx="10122408" cy="4059936"/>
          </a:xfrm>
          <a:prstGeom prst="rect">
            <a:avLst/>
          </a:prstGeom>
          <a:ln>
            <a:solidFill>
              <a:srgbClr val="949494"/>
            </a:solid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DABD68-8D4B-4015-81EC-B9E21153B476}"/>
              </a:ext>
            </a:extLst>
          </p:cNvPr>
          <p:cNvSpPr>
            <a:spLocks noGrp="1"/>
          </p:cNvSpPr>
          <p:nvPr>
            <p:ph type="title"/>
          </p:nvPr>
        </p:nvSpPr>
        <p:spPr>
          <a:xfrm>
            <a:off x="1557071" y="1584552"/>
            <a:ext cx="9099255" cy="2537251"/>
          </a:xfrm>
        </p:spPr>
        <p:txBody>
          <a:bodyPr vert="horz" lIns="91440" tIns="45720" rIns="91440" bIns="0" rtlCol="0" anchor="ctr">
            <a:normAutofit/>
          </a:bodyPr>
          <a:lstStyle/>
          <a:p>
            <a:pPr algn="ctr"/>
            <a:r>
              <a:rPr lang="en-US" sz="7200" dirty="0">
                <a:solidFill>
                  <a:srgbClr val="454545"/>
                </a:solidFill>
              </a:rPr>
              <a:t>for ourselves</a:t>
            </a:r>
          </a:p>
        </p:txBody>
      </p:sp>
      <p:pic>
        <p:nvPicPr>
          <p:cNvPr id="25" name="Picture 24">
            <a:extLst>
              <a:ext uri="{FF2B5EF4-FFF2-40B4-BE49-F238E27FC236}">
                <a16:creationId xmlns:a16="http://schemas.microsoft.com/office/drawing/2014/main" id="{4C401D57-600A-4C91-AC9A-14CA1ED6F7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27" name="Straight Connector 26">
            <a:extLst>
              <a:ext uri="{FF2B5EF4-FFF2-40B4-BE49-F238E27FC236}">
                <a16:creationId xmlns:a16="http://schemas.microsoft.com/office/drawing/2014/main" id="{412BDC66-00FA-4A3F-9BC7-BE05FF7705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798031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BD68-8D4B-4015-81EC-B9E21153B476}"/>
              </a:ext>
            </a:extLst>
          </p:cNvPr>
          <p:cNvSpPr>
            <a:spLocks noGrp="1"/>
          </p:cNvSpPr>
          <p:nvPr>
            <p:ph type="title"/>
          </p:nvPr>
        </p:nvSpPr>
        <p:spPr>
          <a:xfrm>
            <a:off x="1451579" y="804519"/>
            <a:ext cx="9603275" cy="1049235"/>
          </a:xfrm>
        </p:spPr>
        <p:txBody>
          <a:bodyPr>
            <a:normAutofit/>
          </a:bodyPr>
          <a:lstStyle/>
          <a:p>
            <a:pPr algn="ctr"/>
            <a:r>
              <a:rPr lang="en-US" sz="6000" dirty="0"/>
              <a:t>for ourselves</a:t>
            </a:r>
          </a:p>
        </p:txBody>
      </p:sp>
      <p:sp>
        <p:nvSpPr>
          <p:cNvPr id="3" name="Content Placeholder 2">
            <a:extLst>
              <a:ext uri="{FF2B5EF4-FFF2-40B4-BE49-F238E27FC236}">
                <a16:creationId xmlns:a16="http://schemas.microsoft.com/office/drawing/2014/main" id="{615C4E56-C2A4-419E-8A82-493E30FD212D}"/>
              </a:ext>
            </a:extLst>
          </p:cNvPr>
          <p:cNvSpPr>
            <a:spLocks noGrp="1"/>
          </p:cNvSpPr>
          <p:nvPr>
            <p:ph idx="1"/>
          </p:nvPr>
        </p:nvSpPr>
        <p:spPr>
          <a:xfrm>
            <a:off x="511277" y="2015732"/>
            <a:ext cx="11238271" cy="4037749"/>
          </a:xfrm>
        </p:spPr>
        <p:txBody>
          <a:bodyPr>
            <a:normAutofit/>
          </a:bodyPr>
          <a:lstStyle/>
          <a:p>
            <a:r>
              <a:rPr lang="en-US" sz="3000" b="1" dirty="0"/>
              <a:t>Matthew 6:19-21 (KJV) </a:t>
            </a:r>
            <a:br>
              <a:rPr lang="en-US" sz="3000" dirty="0"/>
            </a:br>
            <a:r>
              <a:rPr lang="en-US" sz="3000" baseline="30000" dirty="0"/>
              <a:t>19 </a:t>
            </a:r>
            <a:r>
              <a:rPr lang="en-US" sz="3000" dirty="0"/>
              <a:t> “Lay not up for yourselves treasures upon earth, where moth and rust doth corrupt, and where thieves break through and steal: </a:t>
            </a:r>
            <a:br>
              <a:rPr lang="en-US" sz="3000" dirty="0"/>
            </a:br>
            <a:r>
              <a:rPr lang="en-US" sz="3000" baseline="30000" dirty="0"/>
              <a:t>20 </a:t>
            </a:r>
            <a:r>
              <a:rPr lang="en-US" sz="3000" dirty="0"/>
              <a:t> But lay up for yourselves treasures in heaven, where neither moth nor rust doth corrupt, and where thieves do not break through nor steal: </a:t>
            </a:r>
            <a:br>
              <a:rPr lang="en-US" sz="3000" dirty="0"/>
            </a:br>
            <a:r>
              <a:rPr lang="en-US" sz="3000" baseline="30000" dirty="0"/>
              <a:t>21 </a:t>
            </a:r>
            <a:r>
              <a:rPr lang="en-US" sz="3000" dirty="0"/>
              <a:t> For where your treasure is, there will your heart be also.”</a:t>
            </a:r>
          </a:p>
          <a:p>
            <a:pPr marL="0" indent="0">
              <a:buNone/>
            </a:pPr>
            <a:endParaRPr lang="en-US" dirty="0"/>
          </a:p>
        </p:txBody>
      </p:sp>
    </p:spTree>
    <p:extLst>
      <p:ext uri="{BB962C8B-B14F-4D97-AF65-F5344CB8AC3E}">
        <p14:creationId xmlns:p14="http://schemas.microsoft.com/office/powerpoint/2010/main" val="1949010635"/>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BD68-8D4B-4015-81EC-B9E21153B476}"/>
              </a:ext>
            </a:extLst>
          </p:cNvPr>
          <p:cNvSpPr>
            <a:spLocks noGrp="1"/>
          </p:cNvSpPr>
          <p:nvPr>
            <p:ph type="title"/>
          </p:nvPr>
        </p:nvSpPr>
        <p:spPr>
          <a:xfrm>
            <a:off x="1451579" y="804519"/>
            <a:ext cx="9603275" cy="1049235"/>
          </a:xfrm>
        </p:spPr>
        <p:txBody>
          <a:bodyPr>
            <a:normAutofit/>
          </a:bodyPr>
          <a:lstStyle/>
          <a:p>
            <a:pPr algn="ctr"/>
            <a:r>
              <a:rPr lang="en-US" sz="6000" dirty="0"/>
              <a:t>How?</a:t>
            </a:r>
          </a:p>
        </p:txBody>
      </p:sp>
      <p:sp>
        <p:nvSpPr>
          <p:cNvPr id="3" name="Content Placeholder 2">
            <a:extLst>
              <a:ext uri="{FF2B5EF4-FFF2-40B4-BE49-F238E27FC236}">
                <a16:creationId xmlns:a16="http://schemas.microsoft.com/office/drawing/2014/main" id="{615C4E56-C2A4-419E-8A82-493E30FD212D}"/>
              </a:ext>
            </a:extLst>
          </p:cNvPr>
          <p:cNvSpPr>
            <a:spLocks noGrp="1"/>
          </p:cNvSpPr>
          <p:nvPr>
            <p:ph idx="1"/>
          </p:nvPr>
        </p:nvSpPr>
        <p:spPr>
          <a:xfrm>
            <a:off x="382555" y="1853754"/>
            <a:ext cx="11623937" cy="4543688"/>
          </a:xfrm>
        </p:spPr>
        <p:txBody>
          <a:bodyPr>
            <a:normAutofit fontScale="92500"/>
          </a:bodyPr>
          <a:lstStyle/>
          <a:p>
            <a:r>
              <a:rPr lang="en-US" sz="2800" b="1" dirty="0"/>
              <a:t>1 Corinthians 3:11-15 (KJV) </a:t>
            </a:r>
            <a:br>
              <a:rPr lang="en-US" sz="2800" dirty="0"/>
            </a:br>
            <a:r>
              <a:rPr lang="en-US" sz="2800" baseline="30000" dirty="0"/>
              <a:t>11 </a:t>
            </a:r>
            <a:r>
              <a:rPr lang="en-US" sz="2800" dirty="0"/>
              <a:t> For other foundation can no man lay than that is laid, which is Jesus Christ. </a:t>
            </a:r>
            <a:br>
              <a:rPr lang="en-US" sz="2800" dirty="0"/>
            </a:br>
            <a:r>
              <a:rPr lang="en-US" sz="2800" baseline="30000" dirty="0"/>
              <a:t>12 </a:t>
            </a:r>
            <a:r>
              <a:rPr lang="en-US" sz="2800" dirty="0"/>
              <a:t> Now if any man build upon this foundation gold, silver, precious stones, wood, hay, stubble; </a:t>
            </a:r>
            <a:br>
              <a:rPr lang="en-US" sz="2800" dirty="0"/>
            </a:br>
            <a:r>
              <a:rPr lang="en-US" sz="2800" baseline="30000" dirty="0"/>
              <a:t>13 </a:t>
            </a:r>
            <a:r>
              <a:rPr lang="en-US" sz="2800" dirty="0"/>
              <a:t> Every man's work shall be made manifest: for the day shall declare it, because it shall be revealed by fire; and the fire shall try every man's work of what sort it is. </a:t>
            </a:r>
            <a:br>
              <a:rPr lang="en-US" sz="2800" dirty="0"/>
            </a:br>
            <a:r>
              <a:rPr lang="en-US" sz="2800" baseline="30000" dirty="0"/>
              <a:t>14 </a:t>
            </a:r>
            <a:r>
              <a:rPr lang="en-US" sz="2800" dirty="0"/>
              <a:t> If any man's work abide which he hath built thereupon, he shall receive a reward. </a:t>
            </a:r>
            <a:br>
              <a:rPr lang="en-US" sz="2800" dirty="0"/>
            </a:br>
            <a:r>
              <a:rPr lang="en-US" sz="2800" baseline="30000" dirty="0"/>
              <a:t>15 </a:t>
            </a:r>
            <a:r>
              <a:rPr lang="en-US" sz="2800" dirty="0"/>
              <a:t> If any man's work shall be burned, he shall suffer loss: but he himself shall be saved; yet so as by fire. </a:t>
            </a:r>
            <a:endParaRPr lang="en-US" sz="1800" dirty="0"/>
          </a:p>
        </p:txBody>
      </p:sp>
    </p:spTree>
    <p:extLst>
      <p:ext uri="{BB962C8B-B14F-4D97-AF65-F5344CB8AC3E}">
        <p14:creationId xmlns:p14="http://schemas.microsoft.com/office/powerpoint/2010/main" val="422268121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BD68-8D4B-4015-81EC-B9E21153B476}"/>
              </a:ext>
            </a:extLst>
          </p:cNvPr>
          <p:cNvSpPr>
            <a:spLocks noGrp="1"/>
          </p:cNvSpPr>
          <p:nvPr>
            <p:ph type="title"/>
          </p:nvPr>
        </p:nvSpPr>
        <p:spPr>
          <a:xfrm>
            <a:off x="1451579" y="804519"/>
            <a:ext cx="9603275" cy="1049235"/>
          </a:xfrm>
        </p:spPr>
        <p:txBody>
          <a:bodyPr>
            <a:normAutofit/>
          </a:bodyPr>
          <a:lstStyle/>
          <a:p>
            <a:pPr algn="ctr"/>
            <a:r>
              <a:rPr lang="en-US" sz="6000" dirty="0"/>
              <a:t>Examples</a:t>
            </a:r>
          </a:p>
        </p:txBody>
      </p:sp>
      <p:graphicFrame>
        <p:nvGraphicFramePr>
          <p:cNvPr id="4" name="Table 4" descr="Silver diamond-studded crown on a black pillow">
            <a:extLst>
              <a:ext uri="{FF2B5EF4-FFF2-40B4-BE49-F238E27FC236}">
                <a16:creationId xmlns:a16="http://schemas.microsoft.com/office/drawing/2014/main" id="{52ADF33B-88C0-45A0-8F5F-F8D91731AE6B}"/>
              </a:ext>
            </a:extLst>
          </p:cNvPr>
          <p:cNvGraphicFramePr>
            <a:graphicFrameLocks noGrp="1"/>
          </p:cNvGraphicFramePr>
          <p:nvPr>
            <p:extLst>
              <p:ext uri="{D42A27DB-BD31-4B8C-83A1-F6EECF244321}">
                <p14:modId xmlns:p14="http://schemas.microsoft.com/office/powerpoint/2010/main" val="1281156537"/>
              </p:ext>
            </p:extLst>
          </p:nvPr>
        </p:nvGraphicFramePr>
        <p:xfrm>
          <a:off x="2032000" y="1853754"/>
          <a:ext cx="8128000" cy="4043194"/>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578569944"/>
                    </a:ext>
                  </a:extLst>
                </a:gridCol>
                <a:gridCol w="4064000">
                  <a:extLst>
                    <a:ext uri="{9D8B030D-6E8A-4147-A177-3AD203B41FA5}">
                      <a16:colId xmlns:a16="http://schemas.microsoft.com/office/drawing/2014/main" val="962882610"/>
                    </a:ext>
                  </a:extLst>
                </a:gridCol>
              </a:tblGrid>
              <a:tr h="1023629">
                <a:tc>
                  <a:txBody>
                    <a:bodyPr/>
                    <a:lstStyle/>
                    <a:p>
                      <a:pPr algn="ctr"/>
                      <a:r>
                        <a:rPr lang="en-US" sz="2800" b="1" dirty="0"/>
                        <a:t>Gold, Silver, Precious Stones</a:t>
                      </a:r>
                    </a:p>
                  </a:txBody>
                  <a:tcPr>
                    <a:blipFill dpi="0" rotWithShape="1">
                      <a:blip r:embed="rId2">
                        <a:extLst>
                          <a:ext uri="{28A0092B-C50C-407E-A947-70E740481C1C}">
                            <a14:useLocalDpi xmlns:a14="http://schemas.microsoft.com/office/drawing/2010/main" val="0"/>
                          </a:ext>
                        </a:extLst>
                      </a:blip>
                      <a:srcRect/>
                      <a:stretch>
                        <a:fillRect/>
                      </a:stretch>
                    </a:blipFill>
                  </a:tcPr>
                </a:tc>
                <a:tc>
                  <a:txBody>
                    <a:bodyPr/>
                    <a:lstStyle/>
                    <a:p>
                      <a:pPr algn="ctr"/>
                      <a:r>
                        <a:rPr lang="en-US" sz="2800" b="1" dirty="0"/>
                        <a:t>Wood, Hay, </a:t>
                      </a:r>
                    </a:p>
                    <a:p>
                      <a:pPr algn="ctr"/>
                      <a:r>
                        <a:rPr lang="en-US" sz="2800" b="1" dirty="0"/>
                        <a:t>Stubble</a:t>
                      </a:r>
                    </a:p>
                  </a:txBody>
                  <a:tcPr>
                    <a:blipFill>
                      <a:blip r:embed="rId3"/>
                      <a:tile tx="0" ty="0" sx="100000" sy="100000" flip="none" algn="tl"/>
                    </a:blipFill>
                  </a:tcPr>
                </a:tc>
                <a:extLst>
                  <a:ext uri="{0D108BD9-81ED-4DB2-BD59-A6C34878D82A}">
                    <a16:rowId xmlns:a16="http://schemas.microsoft.com/office/drawing/2014/main" val="1409353204"/>
                  </a:ext>
                </a:extLst>
              </a:tr>
              <a:tr h="665312">
                <a:tc>
                  <a:txBody>
                    <a:bodyPr/>
                    <a:lstStyle/>
                    <a:p>
                      <a:pPr algn="ctr"/>
                      <a:r>
                        <a:rPr lang="en-US" sz="2800" b="1" dirty="0"/>
                        <a:t>Tithe or give to charity</a:t>
                      </a:r>
                    </a:p>
                  </a:txBody>
                  <a:tcPr/>
                </a:tc>
                <a:tc>
                  <a:txBody>
                    <a:bodyPr/>
                    <a:lstStyle/>
                    <a:p>
                      <a:pPr algn="ctr"/>
                      <a:r>
                        <a:rPr lang="en-US" sz="2800" b="1" dirty="0"/>
                        <a:t>Buy a fancy new car</a:t>
                      </a:r>
                    </a:p>
                  </a:txBody>
                  <a:tcPr/>
                </a:tc>
                <a:extLst>
                  <a:ext uri="{0D108BD9-81ED-4DB2-BD59-A6C34878D82A}">
                    <a16:rowId xmlns:a16="http://schemas.microsoft.com/office/drawing/2014/main" val="4174050994"/>
                  </a:ext>
                </a:extLst>
              </a:tr>
              <a:tr h="1023629">
                <a:tc>
                  <a:txBody>
                    <a:bodyPr/>
                    <a:lstStyle/>
                    <a:p>
                      <a:pPr algn="ctr"/>
                      <a:r>
                        <a:rPr lang="en-US" sz="2800" b="1" dirty="0"/>
                        <a:t>Spend time in a ministry</a:t>
                      </a:r>
                    </a:p>
                  </a:txBody>
                  <a:tcPr/>
                </a:tc>
                <a:tc>
                  <a:txBody>
                    <a:bodyPr/>
                    <a:lstStyle/>
                    <a:p>
                      <a:pPr algn="ctr"/>
                      <a:r>
                        <a:rPr lang="en-US" sz="2800" b="1" dirty="0"/>
                        <a:t>Spend time watching T.V.</a:t>
                      </a:r>
                    </a:p>
                  </a:txBody>
                  <a:tcPr/>
                </a:tc>
                <a:extLst>
                  <a:ext uri="{0D108BD9-81ED-4DB2-BD59-A6C34878D82A}">
                    <a16:rowId xmlns:a16="http://schemas.microsoft.com/office/drawing/2014/main" val="194612405"/>
                  </a:ext>
                </a:extLst>
              </a:tr>
              <a:tr h="665312">
                <a:tc>
                  <a:txBody>
                    <a:bodyPr/>
                    <a:lstStyle/>
                    <a:p>
                      <a:pPr algn="ctr"/>
                      <a:r>
                        <a:rPr lang="en-US" sz="2800" b="1" dirty="0"/>
                        <a:t>Evangelize</a:t>
                      </a:r>
                    </a:p>
                  </a:txBody>
                  <a:tcPr/>
                </a:tc>
                <a:tc>
                  <a:txBody>
                    <a:bodyPr/>
                    <a:lstStyle/>
                    <a:p>
                      <a:pPr algn="ctr"/>
                      <a:r>
                        <a:rPr lang="en-US" sz="2800" b="1" dirty="0"/>
                        <a:t>Go to parties</a:t>
                      </a:r>
                    </a:p>
                  </a:txBody>
                  <a:tcPr/>
                </a:tc>
                <a:extLst>
                  <a:ext uri="{0D108BD9-81ED-4DB2-BD59-A6C34878D82A}">
                    <a16:rowId xmlns:a16="http://schemas.microsoft.com/office/drawing/2014/main" val="4107269627"/>
                  </a:ext>
                </a:extLst>
              </a:tr>
              <a:tr h="665312">
                <a:tc>
                  <a:txBody>
                    <a:bodyPr/>
                    <a:lstStyle/>
                    <a:p>
                      <a:pPr algn="ctr"/>
                      <a:r>
                        <a:rPr lang="en-US" sz="2800" b="1" dirty="0"/>
                        <a:t>Help someone</a:t>
                      </a:r>
                    </a:p>
                  </a:txBody>
                  <a:tcPr/>
                </a:tc>
                <a:tc>
                  <a:txBody>
                    <a:bodyPr/>
                    <a:lstStyle/>
                    <a:p>
                      <a:pPr algn="ctr"/>
                      <a:r>
                        <a:rPr lang="en-US" sz="2800" b="1" dirty="0"/>
                        <a:t>Help yourself</a:t>
                      </a:r>
                    </a:p>
                  </a:txBody>
                  <a:tcPr/>
                </a:tc>
                <a:extLst>
                  <a:ext uri="{0D108BD9-81ED-4DB2-BD59-A6C34878D82A}">
                    <a16:rowId xmlns:a16="http://schemas.microsoft.com/office/drawing/2014/main" val="1216342206"/>
                  </a:ext>
                </a:extLst>
              </a:tr>
            </a:tbl>
          </a:graphicData>
        </a:graphic>
      </p:graphicFrame>
    </p:spTree>
    <p:extLst>
      <p:ext uri="{BB962C8B-B14F-4D97-AF65-F5344CB8AC3E}">
        <p14:creationId xmlns:p14="http://schemas.microsoft.com/office/powerpoint/2010/main" val="410068791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4000"/>
                <a:satMod val="80000"/>
                <a:lumMod val="106000"/>
              </a:schemeClr>
            </a:gs>
            <a:gs pos="100000">
              <a:schemeClr val="bg1">
                <a:shade val="8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DABD68-8D4B-4015-81EC-B9E21153B476}"/>
              </a:ext>
            </a:extLst>
          </p:cNvPr>
          <p:cNvSpPr>
            <a:spLocks noGrp="1"/>
          </p:cNvSpPr>
          <p:nvPr>
            <p:ph type="title"/>
          </p:nvPr>
        </p:nvSpPr>
        <p:spPr>
          <a:xfrm>
            <a:off x="1451579" y="804519"/>
            <a:ext cx="9603275" cy="1049235"/>
          </a:xfrm>
        </p:spPr>
        <p:txBody>
          <a:bodyPr>
            <a:normAutofit/>
          </a:bodyPr>
          <a:lstStyle/>
          <a:p>
            <a:pPr algn="ctr"/>
            <a:r>
              <a:rPr lang="en-US" sz="6000" dirty="0"/>
              <a:t>How?</a:t>
            </a:r>
          </a:p>
        </p:txBody>
      </p:sp>
      <p:sp>
        <p:nvSpPr>
          <p:cNvPr id="3" name="Content Placeholder 2">
            <a:extLst>
              <a:ext uri="{FF2B5EF4-FFF2-40B4-BE49-F238E27FC236}">
                <a16:creationId xmlns:a16="http://schemas.microsoft.com/office/drawing/2014/main" id="{615C4E56-C2A4-419E-8A82-493E30FD212D}"/>
              </a:ext>
            </a:extLst>
          </p:cNvPr>
          <p:cNvSpPr>
            <a:spLocks noGrp="1"/>
          </p:cNvSpPr>
          <p:nvPr>
            <p:ph idx="1"/>
          </p:nvPr>
        </p:nvSpPr>
        <p:spPr>
          <a:xfrm>
            <a:off x="401216" y="1744824"/>
            <a:ext cx="11623937" cy="4783246"/>
          </a:xfrm>
        </p:spPr>
        <p:txBody>
          <a:bodyPr>
            <a:normAutofit fontScale="92500" lnSpcReduction="10000"/>
          </a:bodyPr>
          <a:lstStyle/>
          <a:p>
            <a:r>
              <a:rPr lang="en-US" sz="2800" b="1" dirty="0"/>
              <a:t>Matthew 10:41-42 (KJV) </a:t>
            </a:r>
            <a:br>
              <a:rPr lang="en-US" sz="2800" dirty="0"/>
            </a:br>
            <a:r>
              <a:rPr lang="en-US" sz="2800" baseline="30000" dirty="0"/>
              <a:t>41 </a:t>
            </a:r>
            <a:r>
              <a:rPr lang="en-US" sz="2800" dirty="0"/>
              <a:t> He that </a:t>
            </a:r>
            <a:r>
              <a:rPr lang="en-US" sz="2800" dirty="0" err="1"/>
              <a:t>receiveth</a:t>
            </a:r>
            <a:r>
              <a:rPr lang="en-US" sz="2800" dirty="0"/>
              <a:t> a prophet in the name of a prophet shall receive a prophet's reward; and he that </a:t>
            </a:r>
            <a:r>
              <a:rPr lang="en-US" sz="2800" dirty="0" err="1"/>
              <a:t>receiveth</a:t>
            </a:r>
            <a:r>
              <a:rPr lang="en-US" sz="2800" dirty="0"/>
              <a:t> a righteous man in the name of a righteous man shall receive a righteous man's reward. </a:t>
            </a:r>
            <a:br>
              <a:rPr lang="en-US" sz="2800" dirty="0"/>
            </a:br>
            <a:r>
              <a:rPr lang="en-US" sz="2800" baseline="30000" dirty="0"/>
              <a:t>42 </a:t>
            </a:r>
            <a:r>
              <a:rPr lang="en-US" sz="2800" dirty="0"/>
              <a:t> And whosoever shall give to drink unto one of these little ones a cup of cold </a:t>
            </a:r>
            <a:r>
              <a:rPr lang="en-US" sz="2800" i="1" dirty="0"/>
              <a:t>water</a:t>
            </a:r>
            <a:r>
              <a:rPr lang="en-US" sz="2800" dirty="0"/>
              <a:t> only in the name of a disciple, verily I say unto you, he shall in no wise lose his reward. </a:t>
            </a:r>
          </a:p>
          <a:p>
            <a:r>
              <a:rPr lang="en-US" sz="2800" b="1" dirty="0"/>
              <a:t>Mark 9:41 (KJV) </a:t>
            </a:r>
            <a:br>
              <a:rPr lang="en-US" sz="2800" dirty="0"/>
            </a:br>
            <a:r>
              <a:rPr lang="en-US" sz="2800" baseline="30000" dirty="0"/>
              <a:t>41 </a:t>
            </a:r>
            <a:r>
              <a:rPr lang="en-US" sz="2800" dirty="0"/>
              <a:t> For whosoever shall give you a cup of water to drink in my name, because ye belong to Christ, verily I say unto you, he shall not lose his reward. </a:t>
            </a:r>
            <a:endParaRPr lang="en-US" sz="3200" dirty="0"/>
          </a:p>
        </p:txBody>
      </p:sp>
    </p:spTree>
    <p:extLst>
      <p:ext uri="{BB962C8B-B14F-4D97-AF65-F5344CB8AC3E}">
        <p14:creationId xmlns:p14="http://schemas.microsoft.com/office/powerpoint/2010/main" val="2294913438"/>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4389</TotalTime>
  <Words>1439</Words>
  <Application>Microsoft Office PowerPoint</Application>
  <PresentationFormat>Widescreen</PresentationFormat>
  <Paragraphs>90</Paragraphs>
  <Slides>24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24</vt:i4>
      </vt:variant>
    </vt:vector>
  </HeadingPairs>
  <TitlesOfParts>
    <vt:vector size="28" baseType="lpstr">
      <vt:lpstr>Arial</vt:lpstr>
      <vt:lpstr>Galatia SIL</vt:lpstr>
      <vt:lpstr>Gill Sans MT</vt:lpstr>
      <vt:lpstr>Gallery</vt:lpstr>
      <vt:lpstr>ἀγαθός  ἔργον</vt:lpstr>
      <vt:lpstr>Is salvation Based on good works?</vt:lpstr>
      <vt:lpstr>Objective</vt:lpstr>
      <vt:lpstr>Rationale</vt:lpstr>
      <vt:lpstr>for ourselves</vt:lpstr>
      <vt:lpstr>for ourselves</vt:lpstr>
      <vt:lpstr>How?</vt:lpstr>
      <vt:lpstr>Examples</vt:lpstr>
      <vt:lpstr>How?</vt:lpstr>
      <vt:lpstr>How?</vt:lpstr>
      <vt:lpstr>for Others</vt:lpstr>
      <vt:lpstr>How?</vt:lpstr>
      <vt:lpstr>How?</vt:lpstr>
      <vt:lpstr>How?</vt:lpstr>
      <vt:lpstr>How</vt:lpstr>
      <vt:lpstr>Know  Them by their Fruit</vt:lpstr>
      <vt:lpstr>Source of the Fruit</vt:lpstr>
      <vt:lpstr>Being a bad witness</vt:lpstr>
      <vt:lpstr>Being a Good witness</vt:lpstr>
      <vt:lpstr>for God</vt:lpstr>
      <vt:lpstr>How?</vt:lpstr>
      <vt:lpstr>Clarification</vt:lpstr>
      <vt:lpstr>Why do good</vt:lpstr>
      <vt:lpstr>Conclusion  Why Should We Do good?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ἀγαθός  ἔργον</dc:title>
  <dc:creator>Daniel Peters</dc:creator>
  <cp:lastModifiedBy>Daniel Peters</cp:lastModifiedBy>
  <cp:revision>1</cp:revision>
  <dcterms:created xsi:type="dcterms:W3CDTF">2021-06-01T19:21:21Z</dcterms:created>
  <dcterms:modified xsi:type="dcterms:W3CDTF">2021-06-04T20:30:50Z</dcterms:modified>
</cp:coreProperties>
</file>